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9" r:id="rId21"/>
    <p:sldId id="290" r:id="rId22"/>
    <p:sldId id="291" r:id="rId23"/>
    <p:sldId id="295" r:id="rId24"/>
    <p:sldId id="292" r:id="rId25"/>
    <p:sldId id="293" r:id="rId26"/>
    <p:sldId id="294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259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CDC74E0-4359-4CA5-9C70-CD2ED97F1046}">
          <p14:sldIdLst>
            <p14:sldId id="256"/>
            <p14:sldId id="257"/>
            <p14:sldId id="258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9"/>
            <p14:sldId id="290"/>
            <p14:sldId id="291"/>
            <p14:sldId id="295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4" d="100"/>
          <a:sy n="64" d="100"/>
        </p:scale>
        <p:origin x="-774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A860C-4ED4-4365-8AC3-F54A76ABE81D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D47B1-9A32-4BA1-9E69-3342BC1FFF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3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4C9BC-FD11-4C93-9141-0AA5077026D8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7CA9-7982-449E-BAEA-0C0EE34A3E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4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7CA9-7982-449E-BAEA-0C0EE34A3E2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FF19-13AB-4628-A784-583F55B34662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E091-42C2-49C7-BF66-023B8F12A636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BE28-987C-4F71-8B61-B19F799C3FD6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E060-0C34-40ED-8A09-1D6FDB2B6722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F6C4-8E50-4609-A7AB-C129F47D52A5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FB1B-929D-4776-9A02-099129FC2C94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265F-CA99-42EC-989D-8374008A07BC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6B0AD-2639-48D2-8566-58CF18382F44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BDB3-546F-4218-8EA9-470A63C9D369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4FF9-2B9B-4DFE-9842-6D03C5CF8367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11B7-62F8-4893-92C3-BFC3D4EAB432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F922B-CE23-4F25-8106-FC9AC4446DD2}" type="datetime1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07704" y="1378894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latin typeface="黑体" pitchFamily="49" charset="-122"/>
                <a:ea typeface="黑体" pitchFamily="49" charset="-122"/>
              </a:rPr>
              <a:t>万集科技</a:t>
            </a:r>
            <a:r>
              <a:rPr lang="en-US" altLang="zh-CN" sz="4800" b="1" dirty="0" smtClean="0">
                <a:latin typeface="黑体" pitchFamily="49" charset="-122"/>
                <a:ea typeface="黑体" pitchFamily="49" charset="-122"/>
              </a:rPr>
              <a:t>ETC</a:t>
            </a:r>
            <a:r>
              <a:rPr lang="zh-CN" altLang="en-US" sz="4800" b="1" dirty="0" smtClean="0">
                <a:latin typeface="黑体" pitchFamily="49" charset="-122"/>
                <a:ea typeface="黑体" pitchFamily="49" charset="-122"/>
              </a:rPr>
              <a:t>停车场</a:t>
            </a:r>
            <a:endParaRPr lang="zh-CN" altLang="en-US" sz="4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255009"/>
            <a:ext cx="3482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万集科技 </a:t>
            </a:r>
            <a:r>
              <a:rPr lang="en-US" altLang="zh-CN" sz="2400" b="1" dirty="0" smtClean="0"/>
              <a:t>ETC</a:t>
            </a:r>
            <a:r>
              <a:rPr lang="zh-CN" altLang="en-US" sz="2400" b="1" dirty="0" smtClean="0"/>
              <a:t>产品事业部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r>
              <a:rPr lang="zh-CN" altLang="en-US" sz="2400" b="1" dirty="0" smtClean="0"/>
              <a:t>软件工程师：尹忠才</a:t>
            </a:r>
            <a:endParaRPr lang="en-US" altLang="zh-CN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立杆选择和位置选择</a:t>
            </a:r>
            <a:endParaRPr lang="zh-CN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7" y="1247907"/>
            <a:ext cx="8255295" cy="439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0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组件安装</a:t>
            </a:r>
            <a:endParaRPr lang="zh-CN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71723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8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组件安装</a:t>
            </a:r>
            <a:endParaRPr lang="zh-CN" alt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14708"/>
            <a:ext cx="8670929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23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组件安装</a:t>
            </a:r>
            <a:endParaRPr lang="zh-CN" alt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9" y="1772816"/>
            <a:ext cx="9014481" cy="2734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8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组件安装</a:t>
            </a:r>
            <a:endParaRPr lang="zh-CN" alt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68103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85938"/>
            <a:ext cx="67532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67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组件安装</a:t>
            </a:r>
            <a:endParaRPr lang="zh-CN" alt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344816" cy="403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38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组件安装</a:t>
            </a:r>
            <a:endParaRPr lang="zh-CN" alt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704856" cy="428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85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组件安装</a:t>
            </a:r>
            <a:endParaRPr lang="zh-CN" alt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272808" cy="436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3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组件安装</a:t>
            </a:r>
            <a:endParaRPr lang="zh-CN" alt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196752"/>
            <a:ext cx="7976995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26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角度选择</a:t>
            </a:r>
            <a:endParaRPr lang="zh-CN" alt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43733"/>
            <a:ext cx="2562225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5" y="1340768"/>
            <a:ext cx="65532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07904" y="4725144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垂直角度一般</a:t>
            </a:r>
            <a:r>
              <a:rPr lang="en-US" altLang="zh-CN" sz="2000" dirty="0" smtClean="0"/>
              <a:t>45</a:t>
            </a:r>
            <a:r>
              <a:rPr lang="zh-CN" altLang="en-US" sz="2000" dirty="0" smtClean="0"/>
              <a:t>度左右，可根据区域进行调整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6128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grpSp>
        <p:nvGrpSpPr>
          <p:cNvPr id="4" name="2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11560" y="666333"/>
            <a:ext cx="8136904" cy="5138324"/>
            <a:chOff x="2541916" y="1321617"/>
            <a:chExt cx="7388340" cy="4665617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2541916" y="3487526"/>
              <a:ext cx="757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>
              <a:cxnSpLocks/>
            </p:cNvCxnSpPr>
            <p:nvPr/>
          </p:nvCxnSpPr>
          <p:spPr>
            <a:xfrm>
              <a:off x="2541916" y="2685670"/>
              <a:ext cx="259107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íṧḻîḋé"/>
            <p:cNvSpPr txBox="1"/>
            <p:nvPr/>
          </p:nvSpPr>
          <p:spPr>
            <a:xfrm>
              <a:off x="5610256" y="1424279"/>
              <a:ext cx="466794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208722" y="1395504"/>
              <a:ext cx="0" cy="51921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$ḻi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9340196-E1AA-4B49-976A-BF366BB2B662}"/>
                </a:ext>
              </a:extLst>
            </p:cNvPr>
            <p:cNvSpPr/>
            <p:nvPr/>
          </p:nvSpPr>
          <p:spPr bwMode="auto">
            <a:xfrm>
              <a:off x="6295143" y="1672545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 smtClean="0"/>
                <a:t>ETC</a:t>
              </a:r>
              <a:r>
                <a:rPr lang="zh-CN" altLang="en-US" sz="1100" dirty="0" smtClean="0"/>
                <a:t>停车场天线</a:t>
              </a:r>
              <a:r>
                <a:rPr lang="en-US" altLang="zh-CN" sz="1100" dirty="0" smtClean="0"/>
                <a:t>.</a:t>
              </a:r>
              <a:endParaRPr lang="en-US" altLang="zh-CN" sz="1100" dirty="0"/>
            </a:p>
          </p:txBody>
        </p:sp>
        <p:sp>
          <p:nvSpPr>
            <p:cNvPr id="12" name="îš1í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95143" y="1321617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/>
                <a:t>是什么？</a:t>
              </a:r>
              <a:endParaRPr lang="en-US" altLang="zh-CN" sz="1800" b="1" dirty="0"/>
            </a:p>
          </p:txBody>
        </p:sp>
        <p:sp>
          <p:nvSpPr>
            <p:cNvPr id="13" name="išļíḓé"/>
            <p:cNvSpPr txBox="1"/>
            <p:nvPr/>
          </p:nvSpPr>
          <p:spPr>
            <a:xfrm>
              <a:off x="5610256" y="2224005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227156" y="2195230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íṡľ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9340196-E1AA-4B49-976A-BF366BB2B662}"/>
                </a:ext>
              </a:extLst>
            </p:cNvPr>
            <p:cNvSpPr/>
            <p:nvPr/>
          </p:nvSpPr>
          <p:spPr bwMode="auto">
            <a:xfrm>
              <a:off x="6313577" y="2472271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 smtClean="0"/>
                <a:t>停车场不停车收费</a:t>
              </a:r>
              <a:r>
                <a:rPr lang="en-US" altLang="zh-CN" sz="1100" dirty="0" smtClean="0"/>
                <a:t>.</a:t>
              </a:r>
              <a:endParaRPr lang="en-US" altLang="zh-CN" sz="1100" dirty="0"/>
            </a:p>
          </p:txBody>
        </p:sp>
        <p:sp>
          <p:nvSpPr>
            <p:cNvPr id="16" name="ïślí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3577" y="2121343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/>
                <a:t>有什么用？</a:t>
              </a:r>
              <a:endParaRPr lang="en-US" altLang="zh-CN" sz="1800" b="1" dirty="0"/>
            </a:p>
          </p:txBody>
        </p:sp>
        <p:sp>
          <p:nvSpPr>
            <p:cNvPr id="17" name="îṣ1íḍé"/>
            <p:cNvSpPr txBox="1"/>
            <p:nvPr/>
          </p:nvSpPr>
          <p:spPr>
            <a:xfrm>
              <a:off x="5610256" y="3023731"/>
              <a:ext cx="513282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231966" y="2994956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ṧļ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9340196-E1AA-4B49-976A-BF366BB2B662}"/>
                </a:ext>
              </a:extLst>
            </p:cNvPr>
            <p:cNvSpPr/>
            <p:nvPr/>
          </p:nvSpPr>
          <p:spPr bwMode="auto">
            <a:xfrm>
              <a:off x="6318387" y="3271997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 smtClean="0"/>
                <a:t>如何组装，如何选位置，如何固定，如何布局走线</a:t>
              </a:r>
              <a:r>
                <a:rPr lang="en-US" altLang="zh-CN" sz="1100" dirty="0" smtClean="0"/>
                <a:t>.</a:t>
              </a:r>
              <a:endParaRPr lang="en-US" altLang="zh-CN" sz="1100" dirty="0"/>
            </a:p>
          </p:txBody>
        </p:sp>
        <p:sp>
          <p:nvSpPr>
            <p:cNvPr id="20" name="íṧ1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8387" y="2921069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如何</a:t>
              </a:r>
              <a:r>
                <a:rPr lang="zh-CN" altLang="en-US" b="1" dirty="0" smtClean="0"/>
                <a:t>安装和实施？</a:t>
              </a:r>
              <a:endParaRPr lang="en-US" altLang="zh-CN" sz="1800" b="1" dirty="0"/>
            </a:p>
          </p:txBody>
        </p:sp>
        <p:sp>
          <p:nvSpPr>
            <p:cNvPr id="21" name="îs1idê"/>
            <p:cNvSpPr txBox="1"/>
            <p:nvPr/>
          </p:nvSpPr>
          <p:spPr>
            <a:xfrm>
              <a:off x="5610256" y="3823457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227156" y="3794682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ṥḻ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9340196-E1AA-4B49-976A-BF366BB2B662}"/>
                </a:ext>
              </a:extLst>
            </p:cNvPr>
            <p:cNvSpPr/>
            <p:nvPr/>
          </p:nvSpPr>
          <p:spPr bwMode="auto">
            <a:xfrm>
              <a:off x="6313577" y="4071723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 smtClean="0"/>
                <a:t>如何配置参数，如何测试区域，如何防止跟车，如何防止领道</a:t>
              </a:r>
              <a:r>
                <a:rPr lang="en-US" altLang="zh-CN" sz="1100" dirty="0" smtClean="0"/>
                <a:t>.</a:t>
              </a:r>
              <a:endParaRPr lang="en-US" altLang="zh-CN" sz="1100" dirty="0"/>
            </a:p>
          </p:txBody>
        </p:sp>
        <p:sp>
          <p:nvSpPr>
            <p:cNvPr id="24" name="îṩḷî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3577" y="3720795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 smtClean="0"/>
                <a:t>如何调试和测试？</a:t>
              </a:r>
              <a:endParaRPr lang="en-US" altLang="zh-CN" sz="1800" b="1" dirty="0"/>
            </a:p>
          </p:txBody>
        </p:sp>
        <p:sp>
          <p:nvSpPr>
            <p:cNvPr id="25" name="îšļïḍê"/>
            <p:cNvSpPr txBox="1"/>
            <p:nvPr/>
          </p:nvSpPr>
          <p:spPr>
            <a:xfrm>
              <a:off x="5610256" y="4623183"/>
              <a:ext cx="514885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6232767" y="4594408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ṥľî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9340196-E1AA-4B49-976A-BF366BB2B662}"/>
                </a:ext>
              </a:extLst>
            </p:cNvPr>
            <p:cNvSpPr/>
            <p:nvPr/>
          </p:nvSpPr>
          <p:spPr bwMode="auto">
            <a:xfrm>
              <a:off x="6319188" y="4871449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 smtClean="0"/>
                <a:t>如何切换到正式环境</a:t>
              </a:r>
              <a:r>
                <a:rPr lang="en-US" altLang="zh-CN" sz="1100" dirty="0" smtClean="0"/>
                <a:t>.</a:t>
              </a:r>
              <a:endParaRPr lang="en-US" altLang="zh-CN" sz="1100" dirty="0"/>
            </a:p>
          </p:txBody>
        </p:sp>
        <p:sp>
          <p:nvSpPr>
            <p:cNvPr id="28" name="íṩļ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9188" y="4520521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/>
                <a:t>如何正式使用？</a:t>
              </a:r>
              <a:endParaRPr lang="en-US" altLang="zh-CN" sz="1800" b="1" dirty="0"/>
            </a:p>
          </p:txBody>
        </p:sp>
        <p:sp>
          <p:nvSpPr>
            <p:cNvPr id="29" name="íśľídê"/>
            <p:cNvSpPr txBox="1"/>
            <p:nvPr/>
          </p:nvSpPr>
          <p:spPr>
            <a:xfrm>
              <a:off x="5610256" y="5422908"/>
              <a:ext cx="516487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6">
                      <a:lumMod val="100000"/>
                    </a:schemeClr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6233568" y="5394133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6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îŝľí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9340196-E1AA-4B49-976A-BF366BB2B662}"/>
                </a:ext>
              </a:extLst>
            </p:cNvPr>
            <p:cNvSpPr/>
            <p:nvPr/>
          </p:nvSpPr>
          <p:spPr bwMode="auto">
            <a:xfrm>
              <a:off x="6319989" y="5671174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 smtClean="0"/>
                <a:t>注意事项</a:t>
              </a:r>
              <a:r>
                <a:rPr lang="en-US" altLang="zh-CN" sz="1100" dirty="0" smtClean="0"/>
                <a:t>.</a:t>
              </a:r>
              <a:endParaRPr lang="en-US" altLang="zh-CN" sz="1100" dirty="0"/>
            </a:p>
          </p:txBody>
        </p:sp>
        <p:sp>
          <p:nvSpPr>
            <p:cNvPr id="32" name="ïṣḻ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9989" y="5320246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需要</a:t>
              </a:r>
              <a:r>
                <a:rPr lang="zh-CN" altLang="en-US" sz="1800" b="1" dirty="0" smtClean="0"/>
                <a:t>注意什么？</a:t>
              </a:r>
              <a:endParaRPr lang="en-US" altLang="zh-CN" sz="18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67544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走线与组装</a:t>
            </a:r>
            <a:endParaRPr lang="zh-CN" alt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55047"/>
            <a:ext cx="6624736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16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67544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走线与组装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12" y="1331640"/>
            <a:ext cx="5976664" cy="448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55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如何调试与测试</a:t>
            </a:r>
            <a:endParaRPr lang="zh-CN" altLang="en-US" dirty="0"/>
          </a:p>
        </p:txBody>
      </p:sp>
      <p:grpSp>
        <p:nvGrpSpPr>
          <p:cNvPr id="6" name="18892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02444" y="1751410"/>
            <a:ext cx="8137922" cy="3764756"/>
            <a:chOff x="669925" y="1123950"/>
            <a:chExt cx="10850563" cy="501967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669925" y="1123950"/>
              <a:ext cx="10850563" cy="5019675"/>
            </a:xfrm>
            <a:prstGeom prst="line">
              <a:avLst/>
            </a:prstGeom>
            <a:ln w="76200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ṧľïde"/>
            <p:cNvGrpSpPr/>
            <p:nvPr/>
          </p:nvGrpSpPr>
          <p:grpSpPr>
            <a:xfrm>
              <a:off x="2495600" y="1700808"/>
              <a:ext cx="808632" cy="808632"/>
              <a:chOff x="3025614" y="1870779"/>
              <a:chExt cx="808632" cy="808632"/>
            </a:xfrm>
          </p:grpSpPr>
          <p:sp>
            <p:nvSpPr>
              <p:cNvPr id="34" name="iSlíďè"/>
              <p:cNvSpPr/>
              <p:nvPr/>
            </p:nvSpPr>
            <p:spPr>
              <a:xfrm>
                <a:off x="3025614" y="1870779"/>
                <a:ext cx="808632" cy="808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ṡḻíḓé"/>
              <p:cNvSpPr/>
              <p:nvPr/>
            </p:nvSpPr>
            <p:spPr>
              <a:xfrm>
                <a:off x="3163933" y="2009098"/>
                <a:ext cx="531993" cy="531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ṧ1îďè"/>
              <p:cNvSpPr/>
              <p:nvPr/>
            </p:nvSpPr>
            <p:spPr>
              <a:xfrm>
                <a:off x="3282109" y="2134363"/>
                <a:ext cx="305623" cy="271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22" y="3335"/>
                    </a:moveTo>
                    <a:cubicBezTo>
                      <a:pt x="2422" y="21145"/>
                      <a:pt x="2422" y="21145"/>
                      <a:pt x="2422" y="21145"/>
                    </a:cubicBezTo>
                    <a:cubicBezTo>
                      <a:pt x="2422" y="21373"/>
                      <a:pt x="2221" y="21600"/>
                      <a:pt x="2019" y="21600"/>
                    </a:cubicBezTo>
                    <a:cubicBezTo>
                      <a:pt x="1211" y="21600"/>
                      <a:pt x="1211" y="21600"/>
                      <a:pt x="1211" y="21600"/>
                    </a:cubicBezTo>
                    <a:cubicBezTo>
                      <a:pt x="1009" y="21600"/>
                      <a:pt x="807" y="21373"/>
                      <a:pt x="807" y="21145"/>
                    </a:cubicBezTo>
                    <a:cubicBezTo>
                      <a:pt x="807" y="3335"/>
                      <a:pt x="807" y="3335"/>
                      <a:pt x="807" y="3335"/>
                    </a:cubicBezTo>
                    <a:cubicBezTo>
                      <a:pt x="336" y="3032"/>
                      <a:pt x="0" y="2425"/>
                      <a:pt x="0" y="1743"/>
                    </a:cubicBezTo>
                    <a:cubicBezTo>
                      <a:pt x="0" y="758"/>
                      <a:pt x="740" y="0"/>
                      <a:pt x="1615" y="0"/>
                    </a:cubicBezTo>
                    <a:cubicBezTo>
                      <a:pt x="2490" y="0"/>
                      <a:pt x="3230" y="758"/>
                      <a:pt x="3230" y="1743"/>
                    </a:cubicBezTo>
                    <a:cubicBezTo>
                      <a:pt x="3230" y="2425"/>
                      <a:pt x="2893" y="3032"/>
                      <a:pt x="2422" y="3335"/>
                    </a:cubicBezTo>
                    <a:close/>
                    <a:moveTo>
                      <a:pt x="21600" y="13415"/>
                    </a:moveTo>
                    <a:cubicBezTo>
                      <a:pt x="21600" y="13718"/>
                      <a:pt x="21398" y="14021"/>
                      <a:pt x="21129" y="14173"/>
                    </a:cubicBezTo>
                    <a:cubicBezTo>
                      <a:pt x="21062" y="14248"/>
                      <a:pt x="20994" y="14248"/>
                      <a:pt x="20927" y="14324"/>
                    </a:cubicBezTo>
                    <a:cubicBezTo>
                      <a:pt x="20120" y="14779"/>
                      <a:pt x="18236" y="15992"/>
                      <a:pt x="16351" y="15992"/>
                    </a:cubicBezTo>
                    <a:cubicBezTo>
                      <a:pt x="15611" y="15992"/>
                      <a:pt x="14938" y="15764"/>
                      <a:pt x="14333" y="15461"/>
                    </a:cubicBezTo>
                    <a:cubicBezTo>
                      <a:pt x="13996" y="15234"/>
                      <a:pt x="13996" y="15234"/>
                      <a:pt x="13996" y="15234"/>
                    </a:cubicBezTo>
                    <a:cubicBezTo>
                      <a:pt x="12718" y="14552"/>
                      <a:pt x="11708" y="14021"/>
                      <a:pt x="10228" y="14021"/>
                    </a:cubicBezTo>
                    <a:cubicBezTo>
                      <a:pt x="8411" y="14021"/>
                      <a:pt x="5854" y="15082"/>
                      <a:pt x="4441" y="16067"/>
                    </a:cubicBezTo>
                    <a:cubicBezTo>
                      <a:pt x="4307" y="16143"/>
                      <a:pt x="4105" y="16143"/>
                      <a:pt x="3970" y="16143"/>
                    </a:cubicBezTo>
                    <a:cubicBezTo>
                      <a:pt x="3836" y="16143"/>
                      <a:pt x="3701" y="16143"/>
                      <a:pt x="3634" y="16067"/>
                    </a:cubicBezTo>
                    <a:cubicBezTo>
                      <a:pt x="3364" y="15916"/>
                      <a:pt x="3230" y="15613"/>
                      <a:pt x="3230" y="15234"/>
                    </a:cubicBezTo>
                    <a:cubicBezTo>
                      <a:pt x="3230" y="4851"/>
                      <a:pt x="3230" y="4851"/>
                      <a:pt x="3230" y="4851"/>
                    </a:cubicBezTo>
                    <a:cubicBezTo>
                      <a:pt x="3230" y="4547"/>
                      <a:pt x="3364" y="4244"/>
                      <a:pt x="3566" y="4093"/>
                    </a:cubicBezTo>
                    <a:cubicBezTo>
                      <a:pt x="4374" y="3562"/>
                      <a:pt x="7200" y="1743"/>
                      <a:pt x="9824" y="1743"/>
                    </a:cubicBezTo>
                    <a:cubicBezTo>
                      <a:pt x="11910" y="1743"/>
                      <a:pt x="13593" y="2653"/>
                      <a:pt x="15073" y="3411"/>
                    </a:cubicBezTo>
                    <a:cubicBezTo>
                      <a:pt x="15342" y="3638"/>
                      <a:pt x="15746" y="3714"/>
                      <a:pt x="16150" y="3714"/>
                    </a:cubicBezTo>
                    <a:cubicBezTo>
                      <a:pt x="17630" y="3714"/>
                      <a:pt x="19245" y="2653"/>
                      <a:pt x="20052" y="2122"/>
                    </a:cubicBezTo>
                    <a:cubicBezTo>
                      <a:pt x="20187" y="2046"/>
                      <a:pt x="20321" y="1895"/>
                      <a:pt x="20389" y="1895"/>
                    </a:cubicBezTo>
                    <a:cubicBezTo>
                      <a:pt x="20658" y="1743"/>
                      <a:pt x="20927" y="1743"/>
                      <a:pt x="21196" y="1895"/>
                    </a:cubicBezTo>
                    <a:cubicBezTo>
                      <a:pt x="21398" y="2046"/>
                      <a:pt x="21600" y="2349"/>
                      <a:pt x="21600" y="2653"/>
                    </a:cubicBezTo>
                    <a:lnTo>
                      <a:pt x="21600" y="13415"/>
                    </a:lnTo>
                    <a:close/>
                    <a:moveTo>
                      <a:pt x="9622" y="3562"/>
                    </a:moveTo>
                    <a:cubicBezTo>
                      <a:pt x="8007" y="3638"/>
                      <a:pt x="6191" y="4472"/>
                      <a:pt x="4778" y="5381"/>
                    </a:cubicBezTo>
                    <a:cubicBezTo>
                      <a:pt x="4778" y="8034"/>
                      <a:pt x="4778" y="8034"/>
                      <a:pt x="4778" y="8034"/>
                    </a:cubicBezTo>
                    <a:cubicBezTo>
                      <a:pt x="6258" y="7124"/>
                      <a:pt x="8075" y="6442"/>
                      <a:pt x="9622" y="6366"/>
                    </a:cubicBezTo>
                    <a:lnTo>
                      <a:pt x="9622" y="3562"/>
                    </a:lnTo>
                    <a:close/>
                    <a:moveTo>
                      <a:pt x="9622" y="9549"/>
                    </a:moveTo>
                    <a:cubicBezTo>
                      <a:pt x="8075" y="9701"/>
                      <a:pt x="6258" y="10383"/>
                      <a:pt x="4778" y="11141"/>
                    </a:cubicBezTo>
                    <a:cubicBezTo>
                      <a:pt x="4778" y="13794"/>
                      <a:pt x="4778" y="13794"/>
                      <a:pt x="4778" y="13794"/>
                    </a:cubicBezTo>
                    <a:cubicBezTo>
                      <a:pt x="6258" y="13036"/>
                      <a:pt x="8075" y="12354"/>
                      <a:pt x="9622" y="12202"/>
                    </a:cubicBezTo>
                    <a:lnTo>
                      <a:pt x="9622" y="9549"/>
                    </a:lnTo>
                    <a:close/>
                    <a:moveTo>
                      <a:pt x="19985" y="10307"/>
                    </a:moveTo>
                    <a:cubicBezTo>
                      <a:pt x="18841" y="10914"/>
                      <a:pt x="16890" y="11823"/>
                      <a:pt x="15207" y="11293"/>
                    </a:cubicBezTo>
                    <a:cubicBezTo>
                      <a:pt x="15207" y="8109"/>
                      <a:pt x="15207" y="8109"/>
                      <a:pt x="15207" y="8109"/>
                    </a:cubicBezTo>
                    <a:cubicBezTo>
                      <a:pt x="15006" y="8034"/>
                      <a:pt x="14871" y="8034"/>
                      <a:pt x="14669" y="7882"/>
                    </a:cubicBezTo>
                    <a:cubicBezTo>
                      <a:pt x="13256" y="7124"/>
                      <a:pt x="12112" y="6366"/>
                      <a:pt x="10228" y="6366"/>
                    </a:cubicBezTo>
                    <a:cubicBezTo>
                      <a:pt x="10026" y="6366"/>
                      <a:pt x="9824" y="6366"/>
                      <a:pt x="9622" y="6366"/>
                    </a:cubicBezTo>
                    <a:cubicBezTo>
                      <a:pt x="9622" y="9474"/>
                      <a:pt x="9622" y="9474"/>
                      <a:pt x="9622" y="9474"/>
                    </a:cubicBezTo>
                    <a:cubicBezTo>
                      <a:pt x="9690" y="9474"/>
                      <a:pt x="9757" y="9474"/>
                      <a:pt x="9824" y="9474"/>
                    </a:cubicBezTo>
                    <a:cubicBezTo>
                      <a:pt x="11708" y="9474"/>
                      <a:pt x="13256" y="10232"/>
                      <a:pt x="14669" y="11065"/>
                    </a:cubicBezTo>
                    <a:cubicBezTo>
                      <a:pt x="14871" y="11141"/>
                      <a:pt x="15006" y="11217"/>
                      <a:pt x="15207" y="11293"/>
                    </a:cubicBezTo>
                    <a:cubicBezTo>
                      <a:pt x="15207" y="13945"/>
                      <a:pt x="15207" y="13945"/>
                      <a:pt x="15207" y="13945"/>
                    </a:cubicBezTo>
                    <a:cubicBezTo>
                      <a:pt x="15544" y="14097"/>
                      <a:pt x="15880" y="14173"/>
                      <a:pt x="16351" y="14173"/>
                    </a:cubicBezTo>
                    <a:cubicBezTo>
                      <a:pt x="17697" y="14173"/>
                      <a:pt x="19178" y="13339"/>
                      <a:pt x="19985" y="12884"/>
                    </a:cubicBezTo>
                    <a:lnTo>
                      <a:pt x="19985" y="10307"/>
                    </a:lnTo>
                    <a:close/>
                    <a:moveTo>
                      <a:pt x="19985" y="4168"/>
                    </a:moveTo>
                    <a:cubicBezTo>
                      <a:pt x="18976" y="4775"/>
                      <a:pt x="17563" y="5457"/>
                      <a:pt x="16150" y="5457"/>
                    </a:cubicBezTo>
                    <a:cubicBezTo>
                      <a:pt x="15813" y="5457"/>
                      <a:pt x="15477" y="5457"/>
                      <a:pt x="15207" y="5381"/>
                    </a:cubicBezTo>
                    <a:cubicBezTo>
                      <a:pt x="15207" y="8109"/>
                      <a:pt x="15207" y="8109"/>
                      <a:pt x="15207" y="8109"/>
                    </a:cubicBezTo>
                    <a:cubicBezTo>
                      <a:pt x="16890" y="8640"/>
                      <a:pt x="18841" y="7579"/>
                      <a:pt x="19985" y="6897"/>
                    </a:cubicBezTo>
                    <a:lnTo>
                      <a:pt x="19985" y="416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îṥḻídê"/>
            <p:cNvGrpSpPr/>
            <p:nvPr/>
          </p:nvGrpSpPr>
          <p:grpSpPr>
            <a:xfrm>
              <a:off x="4025770" y="2407655"/>
              <a:ext cx="808632" cy="808632"/>
              <a:chOff x="3025614" y="1870779"/>
              <a:chExt cx="808632" cy="808632"/>
            </a:xfrm>
          </p:grpSpPr>
          <p:sp>
            <p:nvSpPr>
              <p:cNvPr id="31" name="ï$1îḋê"/>
              <p:cNvSpPr/>
              <p:nvPr/>
            </p:nvSpPr>
            <p:spPr>
              <a:xfrm>
                <a:off x="3025614" y="1870779"/>
                <a:ext cx="808632" cy="808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ş1iďé"/>
              <p:cNvSpPr/>
              <p:nvPr/>
            </p:nvSpPr>
            <p:spPr>
              <a:xfrm>
                <a:off x="3163933" y="2009098"/>
                <a:ext cx="531993" cy="531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Sḷiḑé"/>
              <p:cNvSpPr/>
              <p:nvPr/>
            </p:nvSpPr>
            <p:spPr>
              <a:xfrm>
                <a:off x="3282109" y="2117321"/>
                <a:ext cx="305623" cy="305434"/>
              </a:xfrm>
              <a:custGeom>
                <a:avLst/>
                <a:gdLst>
                  <a:gd name="connsiteX0" fmla="*/ 482620 w 607097"/>
                  <a:gd name="connsiteY0" fmla="*/ 381169 h 606722"/>
                  <a:gd name="connsiteX1" fmla="*/ 496768 w 607097"/>
                  <a:gd name="connsiteY1" fmla="*/ 381169 h 606722"/>
                  <a:gd name="connsiteX2" fmla="*/ 510916 w 607097"/>
                  <a:gd name="connsiteY2" fmla="*/ 395381 h 606722"/>
                  <a:gd name="connsiteX3" fmla="*/ 510916 w 607097"/>
                  <a:gd name="connsiteY3" fmla="*/ 409505 h 606722"/>
                  <a:gd name="connsiteX4" fmla="*/ 503887 w 607097"/>
                  <a:gd name="connsiteY4" fmla="*/ 412525 h 606722"/>
                  <a:gd name="connsiteX5" fmla="*/ 496768 w 607097"/>
                  <a:gd name="connsiteY5" fmla="*/ 409505 h 606722"/>
                  <a:gd name="connsiteX6" fmla="*/ 482620 w 607097"/>
                  <a:gd name="connsiteY6" fmla="*/ 395381 h 606722"/>
                  <a:gd name="connsiteX7" fmla="*/ 482620 w 607097"/>
                  <a:gd name="connsiteY7" fmla="*/ 381169 h 606722"/>
                  <a:gd name="connsiteX8" fmla="*/ 546398 w 607097"/>
                  <a:gd name="connsiteY8" fmla="*/ 242745 h 606722"/>
                  <a:gd name="connsiteX9" fmla="*/ 566606 w 607097"/>
                  <a:gd name="connsiteY9" fmla="*/ 242745 h 606722"/>
                  <a:gd name="connsiteX10" fmla="*/ 576754 w 607097"/>
                  <a:gd name="connsiteY10" fmla="*/ 252756 h 606722"/>
                  <a:gd name="connsiteX11" fmla="*/ 566606 w 607097"/>
                  <a:gd name="connsiteY11" fmla="*/ 262856 h 606722"/>
                  <a:gd name="connsiteX12" fmla="*/ 546398 w 607097"/>
                  <a:gd name="connsiteY12" fmla="*/ 262856 h 606722"/>
                  <a:gd name="connsiteX13" fmla="*/ 536249 w 607097"/>
                  <a:gd name="connsiteY13" fmla="*/ 252756 h 606722"/>
                  <a:gd name="connsiteX14" fmla="*/ 546398 w 607097"/>
                  <a:gd name="connsiteY14" fmla="*/ 242745 h 606722"/>
                  <a:gd name="connsiteX15" fmla="*/ 353968 w 607097"/>
                  <a:gd name="connsiteY15" fmla="*/ 101120 h 606722"/>
                  <a:gd name="connsiteX16" fmla="*/ 364118 w 607097"/>
                  <a:gd name="connsiteY16" fmla="*/ 111251 h 606722"/>
                  <a:gd name="connsiteX17" fmla="*/ 364118 w 607097"/>
                  <a:gd name="connsiteY17" fmla="*/ 242683 h 606722"/>
                  <a:gd name="connsiteX18" fmla="*/ 424838 w 607097"/>
                  <a:gd name="connsiteY18" fmla="*/ 242683 h 606722"/>
                  <a:gd name="connsiteX19" fmla="*/ 434988 w 607097"/>
                  <a:gd name="connsiteY19" fmla="*/ 252725 h 606722"/>
                  <a:gd name="connsiteX20" fmla="*/ 424838 w 607097"/>
                  <a:gd name="connsiteY20" fmla="*/ 262856 h 606722"/>
                  <a:gd name="connsiteX21" fmla="*/ 353968 w 607097"/>
                  <a:gd name="connsiteY21" fmla="*/ 262856 h 606722"/>
                  <a:gd name="connsiteX22" fmla="*/ 343818 w 607097"/>
                  <a:gd name="connsiteY22" fmla="*/ 252725 h 606722"/>
                  <a:gd name="connsiteX23" fmla="*/ 343818 w 607097"/>
                  <a:gd name="connsiteY23" fmla="*/ 111251 h 606722"/>
                  <a:gd name="connsiteX24" fmla="*/ 353968 w 607097"/>
                  <a:gd name="connsiteY24" fmla="*/ 101120 h 606722"/>
                  <a:gd name="connsiteX25" fmla="*/ 496768 w 607097"/>
                  <a:gd name="connsiteY25" fmla="*/ 96101 h 606722"/>
                  <a:gd name="connsiteX26" fmla="*/ 510916 w 607097"/>
                  <a:gd name="connsiteY26" fmla="*/ 96101 h 606722"/>
                  <a:gd name="connsiteX27" fmla="*/ 510916 w 607097"/>
                  <a:gd name="connsiteY27" fmla="*/ 110217 h 606722"/>
                  <a:gd name="connsiteX28" fmla="*/ 496768 w 607097"/>
                  <a:gd name="connsiteY28" fmla="*/ 124334 h 606722"/>
                  <a:gd name="connsiteX29" fmla="*/ 489650 w 607097"/>
                  <a:gd name="connsiteY29" fmla="*/ 127441 h 606722"/>
                  <a:gd name="connsiteX30" fmla="*/ 482620 w 607097"/>
                  <a:gd name="connsiteY30" fmla="*/ 124334 h 606722"/>
                  <a:gd name="connsiteX31" fmla="*/ 482620 w 607097"/>
                  <a:gd name="connsiteY31" fmla="*/ 110217 h 606722"/>
                  <a:gd name="connsiteX32" fmla="*/ 196955 w 607097"/>
                  <a:gd name="connsiteY32" fmla="*/ 96101 h 606722"/>
                  <a:gd name="connsiteX33" fmla="*/ 211110 w 607097"/>
                  <a:gd name="connsiteY33" fmla="*/ 96101 h 606722"/>
                  <a:gd name="connsiteX34" fmla="*/ 225355 w 607097"/>
                  <a:gd name="connsiteY34" fmla="*/ 110217 h 606722"/>
                  <a:gd name="connsiteX35" fmla="*/ 225355 w 607097"/>
                  <a:gd name="connsiteY35" fmla="*/ 124334 h 606722"/>
                  <a:gd name="connsiteX36" fmla="*/ 218233 w 607097"/>
                  <a:gd name="connsiteY36" fmla="*/ 127441 h 606722"/>
                  <a:gd name="connsiteX37" fmla="*/ 211110 w 607097"/>
                  <a:gd name="connsiteY37" fmla="*/ 124334 h 606722"/>
                  <a:gd name="connsiteX38" fmla="*/ 196955 w 607097"/>
                  <a:gd name="connsiteY38" fmla="*/ 110217 h 606722"/>
                  <a:gd name="connsiteX39" fmla="*/ 196955 w 607097"/>
                  <a:gd name="connsiteY39" fmla="*/ 96101 h 606722"/>
                  <a:gd name="connsiteX40" fmla="*/ 103963 w 607097"/>
                  <a:gd name="connsiteY40" fmla="*/ 81761 h 606722"/>
                  <a:gd name="connsiteX41" fmla="*/ 87598 w 607097"/>
                  <a:gd name="connsiteY41" fmla="*/ 90026 h 606722"/>
                  <a:gd name="connsiteX42" fmla="*/ 62322 w 607097"/>
                  <a:gd name="connsiteY42" fmla="*/ 115266 h 606722"/>
                  <a:gd name="connsiteX43" fmla="*/ 34998 w 607097"/>
                  <a:gd name="connsiteY43" fmla="*/ 265902 h 606722"/>
                  <a:gd name="connsiteX44" fmla="*/ 75494 w 607097"/>
                  <a:gd name="connsiteY44" fmla="*/ 322602 h 606722"/>
                  <a:gd name="connsiteX45" fmla="*/ 283044 w 607097"/>
                  <a:gd name="connsiteY45" fmla="*/ 530826 h 606722"/>
                  <a:gd name="connsiteX46" fmla="*/ 327634 w 607097"/>
                  <a:gd name="connsiteY46" fmla="*/ 565219 h 606722"/>
                  <a:gd name="connsiteX47" fmla="*/ 490684 w 607097"/>
                  <a:gd name="connsiteY47" fmla="*/ 545046 h 606722"/>
                  <a:gd name="connsiteX48" fmla="*/ 515960 w 607097"/>
                  <a:gd name="connsiteY48" fmla="*/ 519717 h 606722"/>
                  <a:gd name="connsiteX49" fmla="*/ 521033 w 607097"/>
                  <a:gd name="connsiteY49" fmla="*/ 485324 h 606722"/>
                  <a:gd name="connsiteX50" fmla="*/ 434969 w 607097"/>
                  <a:gd name="connsiteY50" fmla="*/ 411561 h 606722"/>
                  <a:gd name="connsiteX51" fmla="*/ 414321 w 607097"/>
                  <a:gd name="connsiteY51" fmla="*/ 406318 h 606722"/>
                  <a:gd name="connsiteX52" fmla="*/ 413698 w 607097"/>
                  <a:gd name="connsiteY52" fmla="*/ 406496 h 606722"/>
                  <a:gd name="connsiteX53" fmla="*/ 405599 w 607097"/>
                  <a:gd name="connsiteY53" fmla="*/ 413605 h 606722"/>
                  <a:gd name="connsiteX54" fmla="*/ 404620 w 607097"/>
                  <a:gd name="connsiteY54" fmla="*/ 414583 h 606722"/>
                  <a:gd name="connsiteX55" fmla="*/ 373202 w 607097"/>
                  <a:gd name="connsiteY55" fmla="*/ 447910 h 606722"/>
                  <a:gd name="connsiteX56" fmla="*/ 349528 w 607097"/>
                  <a:gd name="connsiteY56" fmla="*/ 459552 h 606722"/>
                  <a:gd name="connsiteX57" fmla="*/ 405599 w 607097"/>
                  <a:gd name="connsiteY57" fmla="*/ 475282 h 606722"/>
                  <a:gd name="connsiteX58" fmla="*/ 414677 w 607097"/>
                  <a:gd name="connsiteY58" fmla="*/ 486391 h 606722"/>
                  <a:gd name="connsiteX59" fmla="*/ 404620 w 607097"/>
                  <a:gd name="connsiteY59" fmla="*/ 495456 h 606722"/>
                  <a:gd name="connsiteX60" fmla="*/ 403552 w 607097"/>
                  <a:gd name="connsiteY60" fmla="*/ 495456 h 606722"/>
                  <a:gd name="connsiteX61" fmla="*/ 287138 w 607097"/>
                  <a:gd name="connsiteY61" fmla="*/ 441866 h 606722"/>
                  <a:gd name="connsiteX62" fmla="*/ 286426 w 607097"/>
                  <a:gd name="connsiteY62" fmla="*/ 441067 h 606722"/>
                  <a:gd name="connsiteX63" fmla="*/ 284112 w 607097"/>
                  <a:gd name="connsiteY63" fmla="*/ 438845 h 606722"/>
                  <a:gd name="connsiteX64" fmla="*/ 176777 w 607097"/>
                  <a:gd name="connsiteY64" fmla="*/ 331666 h 606722"/>
                  <a:gd name="connsiteX65" fmla="*/ 111895 w 607097"/>
                  <a:gd name="connsiteY65" fmla="*/ 213379 h 606722"/>
                  <a:gd name="connsiteX66" fmla="*/ 121062 w 607097"/>
                  <a:gd name="connsiteY66" fmla="*/ 202270 h 606722"/>
                  <a:gd name="connsiteX67" fmla="*/ 132188 w 607097"/>
                  <a:gd name="connsiteY67" fmla="*/ 211335 h 606722"/>
                  <a:gd name="connsiteX68" fmla="*/ 146428 w 607097"/>
                  <a:gd name="connsiteY68" fmla="*/ 259325 h 606722"/>
                  <a:gd name="connsiteX69" fmla="*/ 158532 w 607097"/>
                  <a:gd name="connsiteY69" fmla="*/ 233553 h 606722"/>
                  <a:gd name="connsiteX70" fmla="*/ 191907 w 607097"/>
                  <a:gd name="connsiteY70" fmla="*/ 202270 h 606722"/>
                  <a:gd name="connsiteX71" fmla="*/ 192975 w 607097"/>
                  <a:gd name="connsiteY71" fmla="*/ 201204 h 606722"/>
                  <a:gd name="connsiteX72" fmla="*/ 200006 w 607097"/>
                  <a:gd name="connsiteY72" fmla="*/ 193117 h 606722"/>
                  <a:gd name="connsiteX73" fmla="*/ 194933 w 607097"/>
                  <a:gd name="connsiteY73" fmla="*/ 170899 h 606722"/>
                  <a:gd name="connsiteX74" fmla="*/ 121062 w 607097"/>
                  <a:gd name="connsiteY74" fmla="*/ 84961 h 606722"/>
                  <a:gd name="connsiteX75" fmla="*/ 103963 w 607097"/>
                  <a:gd name="connsiteY75" fmla="*/ 81761 h 606722"/>
                  <a:gd name="connsiteX76" fmla="*/ 353980 w 607097"/>
                  <a:gd name="connsiteY76" fmla="*/ 30273 h 606722"/>
                  <a:gd name="connsiteX77" fmla="*/ 364141 w 607097"/>
                  <a:gd name="connsiteY77" fmla="*/ 40422 h 606722"/>
                  <a:gd name="connsiteX78" fmla="*/ 364141 w 607097"/>
                  <a:gd name="connsiteY78" fmla="*/ 60719 h 606722"/>
                  <a:gd name="connsiteX79" fmla="*/ 353980 w 607097"/>
                  <a:gd name="connsiteY79" fmla="*/ 70778 h 606722"/>
                  <a:gd name="connsiteX80" fmla="*/ 343818 w 607097"/>
                  <a:gd name="connsiteY80" fmla="*/ 60719 h 606722"/>
                  <a:gd name="connsiteX81" fmla="*/ 343818 w 607097"/>
                  <a:gd name="connsiteY81" fmla="*/ 40422 h 606722"/>
                  <a:gd name="connsiteX82" fmla="*/ 353980 w 607097"/>
                  <a:gd name="connsiteY82" fmla="*/ 30273 h 606722"/>
                  <a:gd name="connsiteX83" fmla="*/ 353978 w 607097"/>
                  <a:gd name="connsiteY83" fmla="*/ 20263 h 606722"/>
                  <a:gd name="connsiteX84" fmla="*/ 174819 w 607097"/>
                  <a:gd name="connsiteY84" fmla="*/ 104957 h 606722"/>
                  <a:gd name="connsiteX85" fmla="*/ 214246 w 607097"/>
                  <a:gd name="connsiteY85" fmla="*/ 160768 h 606722"/>
                  <a:gd name="connsiteX86" fmla="*/ 221278 w 607097"/>
                  <a:gd name="connsiteY86" fmla="*/ 198182 h 606722"/>
                  <a:gd name="connsiteX87" fmla="*/ 215938 w 607097"/>
                  <a:gd name="connsiteY87" fmla="*/ 209025 h 606722"/>
                  <a:gd name="connsiteX88" fmla="*/ 210152 w 607097"/>
                  <a:gd name="connsiteY88" fmla="*/ 215157 h 606722"/>
                  <a:gd name="connsiteX89" fmla="*/ 206147 w 607097"/>
                  <a:gd name="connsiteY89" fmla="*/ 218445 h 606722"/>
                  <a:gd name="connsiteX90" fmla="*/ 176777 w 607097"/>
                  <a:gd name="connsiteY90" fmla="*/ 244662 h 606722"/>
                  <a:gd name="connsiteX91" fmla="*/ 182829 w 607097"/>
                  <a:gd name="connsiteY91" fmla="*/ 308382 h 606722"/>
                  <a:gd name="connsiteX92" fmla="*/ 189504 w 607097"/>
                  <a:gd name="connsiteY92" fmla="*/ 315136 h 606722"/>
                  <a:gd name="connsiteX93" fmla="*/ 189949 w 607097"/>
                  <a:gd name="connsiteY93" fmla="*/ 315492 h 606722"/>
                  <a:gd name="connsiteX94" fmla="*/ 191640 w 607097"/>
                  <a:gd name="connsiteY94" fmla="*/ 317269 h 606722"/>
                  <a:gd name="connsiteX95" fmla="*/ 298263 w 607097"/>
                  <a:gd name="connsiteY95" fmla="*/ 424714 h 606722"/>
                  <a:gd name="connsiteX96" fmla="*/ 362077 w 607097"/>
                  <a:gd name="connsiteY96" fmla="*/ 430758 h 606722"/>
                  <a:gd name="connsiteX97" fmla="*/ 388422 w 607097"/>
                  <a:gd name="connsiteY97" fmla="*/ 401430 h 606722"/>
                  <a:gd name="connsiteX98" fmla="*/ 408625 w 607097"/>
                  <a:gd name="connsiteY98" fmla="*/ 386233 h 606722"/>
                  <a:gd name="connsiteX99" fmla="*/ 419661 w 607097"/>
                  <a:gd name="connsiteY99" fmla="*/ 384900 h 606722"/>
                  <a:gd name="connsiteX100" fmla="*/ 446094 w 607097"/>
                  <a:gd name="connsiteY100" fmla="*/ 392365 h 606722"/>
                  <a:gd name="connsiteX101" fmla="*/ 501987 w 607097"/>
                  <a:gd name="connsiteY101" fmla="*/ 431646 h 606722"/>
                  <a:gd name="connsiteX102" fmla="*/ 586894 w 607097"/>
                  <a:gd name="connsiteY102" fmla="*/ 252749 h 606722"/>
                  <a:gd name="connsiteX103" fmla="*/ 353978 w 607097"/>
                  <a:gd name="connsiteY103" fmla="*/ 20263 h 606722"/>
                  <a:gd name="connsiteX104" fmla="*/ 353978 w 607097"/>
                  <a:gd name="connsiteY104" fmla="*/ 0 h 606722"/>
                  <a:gd name="connsiteX105" fmla="*/ 607097 w 607097"/>
                  <a:gd name="connsiteY105" fmla="*/ 252749 h 606722"/>
                  <a:gd name="connsiteX106" fmla="*/ 517384 w 607097"/>
                  <a:gd name="connsiteY106" fmla="*/ 445421 h 606722"/>
                  <a:gd name="connsiteX107" fmla="*/ 540257 w 607097"/>
                  <a:gd name="connsiteY107" fmla="*/ 474215 h 606722"/>
                  <a:gd name="connsiteX108" fmla="*/ 531179 w 607097"/>
                  <a:gd name="connsiteY108" fmla="*/ 532870 h 606722"/>
                  <a:gd name="connsiteX109" fmla="*/ 505814 w 607097"/>
                  <a:gd name="connsiteY109" fmla="*/ 559176 h 606722"/>
                  <a:gd name="connsiteX110" fmla="*/ 401505 w 607097"/>
                  <a:gd name="connsiteY110" fmla="*/ 606722 h 606722"/>
                  <a:gd name="connsiteX111" fmla="*/ 318556 w 607097"/>
                  <a:gd name="connsiteY111" fmla="*/ 582460 h 606722"/>
                  <a:gd name="connsiteX112" fmla="*/ 268893 w 607097"/>
                  <a:gd name="connsiteY112" fmla="*/ 543979 h 606722"/>
                  <a:gd name="connsiteX113" fmla="*/ 61343 w 607097"/>
                  <a:gd name="connsiteY113" fmla="*/ 336732 h 606722"/>
                  <a:gd name="connsiteX114" fmla="*/ 16753 w 607097"/>
                  <a:gd name="connsiteY114" fmla="*/ 275056 h 606722"/>
                  <a:gd name="connsiteX115" fmla="*/ 48171 w 607097"/>
                  <a:gd name="connsiteY115" fmla="*/ 101135 h 606722"/>
                  <a:gd name="connsiteX116" fmla="*/ 73447 w 607097"/>
                  <a:gd name="connsiteY116" fmla="*/ 75807 h 606722"/>
                  <a:gd name="connsiteX117" fmla="*/ 132188 w 607097"/>
                  <a:gd name="connsiteY117" fmla="*/ 66742 h 606722"/>
                  <a:gd name="connsiteX118" fmla="*/ 160757 w 607097"/>
                  <a:gd name="connsiteY118" fmla="*/ 89315 h 606722"/>
                  <a:gd name="connsiteX119" fmla="*/ 353978 w 607097"/>
                  <a:gd name="connsiteY119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607097" h="606722">
                    <a:moveTo>
                      <a:pt x="482620" y="381169"/>
                    </a:moveTo>
                    <a:cubicBezTo>
                      <a:pt x="486624" y="377172"/>
                      <a:pt x="492675" y="377172"/>
                      <a:pt x="496768" y="381169"/>
                    </a:cubicBezTo>
                    <a:lnTo>
                      <a:pt x="510916" y="395381"/>
                    </a:lnTo>
                    <a:cubicBezTo>
                      <a:pt x="515009" y="399379"/>
                      <a:pt x="515009" y="405419"/>
                      <a:pt x="510916" y="409505"/>
                    </a:cubicBezTo>
                    <a:cubicBezTo>
                      <a:pt x="509937" y="412525"/>
                      <a:pt x="506912" y="412525"/>
                      <a:pt x="503887" y="412525"/>
                    </a:cubicBezTo>
                    <a:cubicBezTo>
                      <a:pt x="500861" y="412525"/>
                      <a:pt x="498815" y="411548"/>
                      <a:pt x="496768" y="409505"/>
                    </a:cubicBezTo>
                    <a:lnTo>
                      <a:pt x="482620" y="395381"/>
                    </a:lnTo>
                    <a:cubicBezTo>
                      <a:pt x="478527" y="391295"/>
                      <a:pt x="478527" y="385255"/>
                      <a:pt x="482620" y="381169"/>
                    </a:cubicBezTo>
                    <a:close/>
                    <a:moveTo>
                      <a:pt x="546398" y="242745"/>
                    </a:moveTo>
                    <a:lnTo>
                      <a:pt x="566606" y="242745"/>
                    </a:lnTo>
                    <a:cubicBezTo>
                      <a:pt x="572659" y="242745"/>
                      <a:pt x="576754" y="246732"/>
                      <a:pt x="576754" y="252756"/>
                    </a:cubicBezTo>
                    <a:cubicBezTo>
                      <a:pt x="576754" y="258869"/>
                      <a:pt x="572659" y="262856"/>
                      <a:pt x="566606" y="262856"/>
                    </a:cubicBezTo>
                    <a:lnTo>
                      <a:pt x="546398" y="262856"/>
                    </a:lnTo>
                    <a:cubicBezTo>
                      <a:pt x="540255" y="262856"/>
                      <a:pt x="536249" y="258869"/>
                      <a:pt x="536249" y="252756"/>
                    </a:cubicBezTo>
                    <a:cubicBezTo>
                      <a:pt x="536249" y="246732"/>
                      <a:pt x="540255" y="242745"/>
                      <a:pt x="546398" y="242745"/>
                    </a:cubicBezTo>
                    <a:close/>
                    <a:moveTo>
                      <a:pt x="353968" y="101120"/>
                    </a:moveTo>
                    <a:cubicBezTo>
                      <a:pt x="360022" y="101120"/>
                      <a:pt x="364118" y="105119"/>
                      <a:pt x="364118" y="111251"/>
                    </a:cubicBezTo>
                    <a:lnTo>
                      <a:pt x="364118" y="242683"/>
                    </a:lnTo>
                    <a:lnTo>
                      <a:pt x="424838" y="242683"/>
                    </a:lnTo>
                    <a:cubicBezTo>
                      <a:pt x="430893" y="242683"/>
                      <a:pt x="434988" y="246682"/>
                      <a:pt x="434988" y="252725"/>
                    </a:cubicBezTo>
                    <a:cubicBezTo>
                      <a:pt x="434988" y="258857"/>
                      <a:pt x="430893" y="262856"/>
                      <a:pt x="424838" y="262856"/>
                    </a:cubicBezTo>
                    <a:lnTo>
                      <a:pt x="353968" y="262856"/>
                    </a:lnTo>
                    <a:cubicBezTo>
                      <a:pt x="347825" y="262856"/>
                      <a:pt x="343818" y="258857"/>
                      <a:pt x="343818" y="252725"/>
                    </a:cubicBezTo>
                    <a:lnTo>
                      <a:pt x="343818" y="111251"/>
                    </a:lnTo>
                    <a:cubicBezTo>
                      <a:pt x="343818" y="105119"/>
                      <a:pt x="347825" y="101120"/>
                      <a:pt x="353968" y="101120"/>
                    </a:cubicBezTo>
                    <a:close/>
                    <a:moveTo>
                      <a:pt x="496768" y="96101"/>
                    </a:moveTo>
                    <a:cubicBezTo>
                      <a:pt x="500861" y="92017"/>
                      <a:pt x="506912" y="92017"/>
                      <a:pt x="510916" y="96101"/>
                    </a:cubicBezTo>
                    <a:cubicBezTo>
                      <a:pt x="515009" y="100096"/>
                      <a:pt x="515009" y="106222"/>
                      <a:pt x="510916" y="110217"/>
                    </a:cubicBezTo>
                    <a:lnTo>
                      <a:pt x="496768" y="124334"/>
                    </a:lnTo>
                    <a:cubicBezTo>
                      <a:pt x="494722" y="126376"/>
                      <a:pt x="492675" y="127441"/>
                      <a:pt x="489650" y="127441"/>
                    </a:cubicBezTo>
                    <a:cubicBezTo>
                      <a:pt x="486624" y="127441"/>
                      <a:pt x="484578" y="126376"/>
                      <a:pt x="482620" y="124334"/>
                    </a:cubicBezTo>
                    <a:cubicBezTo>
                      <a:pt x="478527" y="120338"/>
                      <a:pt x="478527" y="114301"/>
                      <a:pt x="482620" y="110217"/>
                    </a:cubicBezTo>
                    <a:close/>
                    <a:moveTo>
                      <a:pt x="196955" y="96101"/>
                    </a:moveTo>
                    <a:cubicBezTo>
                      <a:pt x="201050" y="92017"/>
                      <a:pt x="207104" y="92017"/>
                      <a:pt x="211110" y="96101"/>
                    </a:cubicBezTo>
                    <a:lnTo>
                      <a:pt x="225355" y="110217"/>
                    </a:lnTo>
                    <a:cubicBezTo>
                      <a:pt x="229361" y="114301"/>
                      <a:pt x="229361" y="120338"/>
                      <a:pt x="225355" y="124334"/>
                    </a:cubicBezTo>
                    <a:cubicBezTo>
                      <a:pt x="223307" y="126376"/>
                      <a:pt x="220280" y="127441"/>
                      <a:pt x="218233" y="127441"/>
                    </a:cubicBezTo>
                    <a:cubicBezTo>
                      <a:pt x="215206" y="127441"/>
                      <a:pt x="213158" y="126376"/>
                      <a:pt x="211110" y="124334"/>
                    </a:cubicBezTo>
                    <a:lnTo>
                      <a:pt x="196955" y="110217"/>
                    </a:lnTo>
                    <a:cubicBezTo>
                      <a:pt x="192949" y="106222"/>
                      <a:pt x="192949" y="100096"/>
                      <a:pt x="196955" y="96101"/>
                    </a:cubicBezTo>
                    <a:close/>
                    <a:moveTo>
                      <a:pt x="103963" y="81761"/>
                    </a:moveTo>
                    <a:cubicBezTo>
                      <a:pt x="98011" y="82650"/>
                      <a:pt x="92182" y="85449"/>
                      <a:pt x="87598" y="90026"/>
                    </a:cubicBezTo>
                    <a:lnTo>
                      <a:pt x="62322" y="115266"/>
                    </a:lnTo>
                    <a:cubicBezTo>
                      <a:pt x="17732" y="159790"/>
                      <a:pt x="8654" y="209291"/>
                      <a:pt x="34998" y="265902"/>
                    </a:cubicBezTo>
                    <a:cubicBezTo>
                      <a:pt x="44077" y="285187"/>
                      <a:pt x="57249" y="304383"/>
                      <a:pt x="75494" y="322602"/>
                    </a:cubicBezTo>
                    <a:lnTo>
                      <a:pt x="283044" y="530826"/>
                    </a:lnTo>
                    <a:cubicBezTo>
                      <a:pt x="297284" y="545046"/>
                      <a:pt x="312415" y="557132"/>
                      <a:pt x="327634" y="565219"/>
                    </a:cubicBezTo>
                    <a:cubicBezTo>
                      <a:pt x="389401" y="599612"/>
                      <a:pt x="443068" y="592503"/>
                      <a:pt x="490684" y="545046"/>
                    </a:cubicBezTo>
                    <a:lnTo>
                      <a:pt x="515960" y="519717"/>
                    </a:lnTo>
                    <a:cubicBezTo>
                      <a:pt x="525127" y="510653"/>
                      <a:pt x="527085" y="496433"/>
                      <a:pt x="521033" y="485324"/>
                    </a:cubicBezTo>
                    <a:cubicBezTo>
                      <a:pt x="503856" y="451998"/>
                      <a:pt x="434969" y="411561"/>
                      <a:pt x="434969" y="411561"/>
                    </a:cubicBezTo>
                    <a:cubicBezTo>
                      <a:pt x="427582" y="407829"/>
                      <a:pt x="420195" y="405874"/>
                      <a:pt x="414321" y="406318"/>
                    </a:cubicBezTo>
                    <a:cubicBezTo>
                      <a:pt x="414143" y="406318"/>
                      <a:pt x="413876" y="406407"/>
                      <a:pt x="413698" y="406496"/>
                    </a:cubicBezTo>
                    <a:cubicBezTo>
                      <a:pt x="409604" y="407473"/>
                      <a:pt x="407646" y="409517"/>
                      <a:pt x="405599" y="413605"/>
                    </a:cubicBezTo>
                    <a:lnTo>
                      <a:pt x="404620" y="414583"/>
                    </a:lnTo>
                    <a:cubicBezTo>
                      <a:pt x="397500" y="423648"/>
                      <a:pt x="380323" y="443910"/>
                      <a:pt x="373202" y="447910"/>
                    </a:cubicBezTo>
                    <a:cubicBezTo>
                      <a:pt x="365548" y="453242"/>
                      <a:pt x="357538" y="457152"/>
                      <a:pt x="349528" y="459552"/>
                    </a:cubicBezTo>
                    <a:cubicBezTo>
                      <a:pt x="365281" y="466839"/>
                      <a:pt x="384328" y="473149"/>
                      <a:pt x="405599" y="475282"/>
                    </a:cubicBezTo>
                    <a:cubicBezTo>
                      <a:pt x="410672" y="476259"/>
                      <a:pt x="414677" y="480259"/>
                      <a:pt x="414677" y="486391"/>
                    </a:cubicBezTo>
                    <a:cubicBezTo>
                      <a:pt x="413698" y="491456"/>
                      <a:pt x="409604" y="495456"/>
                      <a:pt x="404620" y="495456"/>
                    </a:cubicBezTo>
                    <a:lnTo>
                      <a:pt x="403552" y="495456"/>
                    </a:lnTo>
                    <a:cubicBezTo>
                      <a:pt x="333686" y="488346"/>
                      <a:pt x="288117" y="443910"/>
                      <a:pt x="287138" y="441866"/>
                    </a:cubicBezTo>
                    <a:cubicBezTo>
                      <a:pt x="286871" y="441600"/>
                      <a:pt x="286604" y="441333"/>
                      <a:pt x="286426" y="441067"/>
                    </a:cubicBezTo>
                    <a:cubicBezTo>
                      <a:pt x="285625" y="440356"/>
                      <a:pt x="284824" y="439645"/>
                      <a:pt x="284112" y="438845"/>
                    </a:cubicBezTo>
                    <a:lnTo>
                      <a:pt x="176777" y="331666"/>
                    </a:lnTo>
                    <a:cubicBezTo>
                      <a:pt x="174730" y="329622"/>
                      <a:pt x="119015" y="284120"/>
                      <a:pt x="111895" y="213379"/>
                    </a:cubicBezTo>
                    <a:cubicBezTo>
                      <a:pt x="110916" y="208314"/>
                      <a:pt x="115010" y="203248"/>
                      <a:pt x="121062" y="202270"/>
                    </a:cubicBezTo>
                    <a:cubicBezTo>
                      <a:pt x="127115" y="201204"/>
                      <a:pt x="131209" y="205292"/>
                      <a:pt x="132188" y="211335"/>
                    </a:cubicBezTo>
                    <a:cubicBezTo>
                      <a:pt x="133968" y="229109"/>
                      <a:pt x="139486" y="245284"/>
                      <a:pt x="146428" y="259325"/>
                    </a:cubicBezTo>
                    <a:cubicBezTo>
                      <a:pt x="148653" y="250794"/>
                      <a:pt x="152658" y="242262"/>
                      <a:pt x="158532" y="233553"/>
                    </a:cubicBezTo>
                    <a:cubicBezTo>
                      <a:pt x="162537" y="227510"/>
                      <a:pt x="183808" y="210358"/>
                      <a:pt x="191907" y="202270"/>
                    </a:cubicBezTo>
                    <a:lnTo>
                      <a:pt x="192975" y="201204"/>
                    </a:lnTo>
                    <a:cubicBezTo>
                      <a:pt x="196980" y="199160"/>
                      <a:pt x="199027" y="196138"/>
                      <a:pt x="200006" y="193117"/>
                    </a:cubicBezTo>
                    <a:cubicBezTo>
                      <a:pt x="202053" y="187073"/>
                      <a:pt x="200006" y="178986"/>
                      <a:pt x="194933" y="170899"/>
                    </a:cubicBezTo>
                    <a:cubicBezTo>
                      <a:pt x="194933" y="169832"/>
                      <a:pt x="154438" y="102113"/>
                      <a:pt x="121062" y="84961"/>
                    </a:cubicBezTo>
                    <a:cubicBezTo>
                      <a:pt x="115989" y="81895"/>
                      <a:pt x="109915" y="80873"/>
                      <a:pt x="103963" y="81761"/>
                    </a:cubicBezTo>
                    <a:close/>
                    <a:moveTo>
                      <a:pt x="353980" y="30273"/>
                    </a:moveTo>
                    <a:cubicBezTo>
                      <a:pt x="360041" y="30273"/>
                      <a:pt x="364141" y="34368"/>
                      <a:pt x="364141" y="40422"/>
                    </a:cubicBezTo>
                    <a:lnTo>
                      <a:pt x="364141" y="60719"/>
                    </a:lnTo>
                    <a:cubicBezTo>
                      <a:pt x="364141" y="66772"/>
                      <a:pt x="360041" y="70778"/>
                      <a:pt x="353980" y="70778"/>
                    </a:cubicBezTo>
                    <a:cubicBezTo>
                      <a:pt x="347829" y="70778"/>
                      <a:pt x="343818" y="66772"/>
                      <a:pt x="343818" y="60719"/>
                    </a:cubicBezTo>
                    <a:lnTo>
                      <a:pt x="343818" y="40422"/>
                    </a:lnTo>
                    <a:cubicBezTo>
                      <a:pt x="343818" y="34368"/>
                      <a:pt x="347829" y="30273"/>
                      <a:pt x="353980" y="30273"/>
                    </a:cubicBezTo>
                    <a:close/>
                    <a:moveTo>
                      <a:pt x="353978" y="20263"/>
                    </a:moveTo>
                    <a:cubicBezTo>
                      <a:pt x="284112" y="20263"/>
                      <a:pt x="219409" y="50479"/>
                      <a:pt x="174819" y="104957"/>
                    </a:cubicBezTo>
                    <a:cubicBezTo>
                      <a:pt x="196446" y="130818"/>
                      <a:pt x="212911" y="158901"/>
                      <a:pt x="214246" y="160768"/>
                    </a:cubicBezTo>
                    <a:cubicBezTo>
                      <a:pt x="221278" y="173920"/>
                      <a:pt x="224304" y="187073"/>
                      <a:pt x="221278" y="198182"/>
                    </a:cubicBezTo>
                    <a:cubicBezTo>
                      <a:pt x="220299" y="202093"/>
                      <a:pt x="218430" y="205736"/>
                      <a:pt x="215938" y="209025"/>
                    </a:cubicBezTo>
                    <a:cubicBezTo>
                      <a:pt x="214336" y="211335"/>
                      <a:pt x="212466" y="213379"/>
                      <a:pt x="210152" y="215157"/>
                    </a:cubicBezTo>
                    <a:cubicBezTo>
                      <a:pt x="208906" y="216312"/>
                      <a:pt x="207482" y="217378"/>
                      <a:pt x="206147" y="218445"/>
                    </a:cubicBezTo>
                    <a:cubicBezTo>
                      <a:pt x="193954" y="228487"/>
                      <a:pt x="179803" y="241640"/>
                      <a:pt x="176777" y="244662"/>
                    </a:cubicBezTo>
                    <a:cubicBezTo>
                      <a:pt x="160579" y="269012"/>
                      <a:pt x="162537" y="287142"/>
                      <a:pt x="182829" y="308382"/>
                    </a:cubicBezTo>
                    <a:lnTo>
                      <a:pt x="189504" y="315136"/>
                    </a:lnTo>
                    <a:cubicBezTo>
                      <a:pt x="189771" y="315403"/>
                      <a:pt x="189949" y="315492"/>
                      <a:pt x="189949" y="315492"/>
                    </a:cubicBezTo>
                    <a:cubicBezTo>
                      <a:pt x="190572" y="316025"/>
                      <a:pt x="191195" y="316647"/>
                      <a:pt x="191640" y="317269"/>
                    </a:cubicBezTo>
                    <a:lnTo>
                      <a:pt x="298263" y="424714"/>
                    </a:lnTo>
                    <a:cubicBezTo>
                      <a:pt x="318556" y="444888"/>
                      <a:pt x="337780" y="446932"/>
                      <a:pt x="362077" y="430758"/>
                    </a:cubicBezTo>
                    <a:cubicBezTo>
                      <a:pt x="365103" y="428713"/>
                      <a:pt x="378275" y="414583"/>
                      <a:pt x="388422" y="401430"/>
                    </a:cubicBezTo>
                    <a:cubicBezTo>
                      <a:pt x="393406" y="393343"/>
                      <a:pt x="400526" y="388277"/>
                      <a:pt x="408625" y="386233"/>
                    </a:cubicBezTo>
                    <a:cubicBezTo>
                      <a:pt x="412096" y="385344"/>
                      <a:pt x="415834" y="384900"/>
                      <a:pt x="419661" y="384900"/>
                    </a:cubicBezTo>
                    <a:cubicBezTo>
                      <a:pt x="428294" y="384989"/>
                      <a:pt x="437728" y="387477"/>
                      <a:pt x="446094" y="392365"/>
                    </a:cubicBezTo>
                    <a:cubicBezTo>
                      <a:pt x="447963" y="393609"/>
                      <a:pt x="476088" y="410051"/>
                      <a:pt x="501987" y="431646"/>
                    </a:cubicBezTo>
                    <a:cubicBezTo>
                      <a:pt x="556545" y="387122"/>
                      <a:pt x="586894" y="322513"/>
                      <a:pt x="586894" y="252749"/>
                    </a:cubicBezTo>
                    <a:cubicBezTo>
                      <a:pt x="586894" y="124330"/>
                      <a:pt x="482585" y="20263"/>
                      <a:pt x="353978" y="20263"/>
                    </a:cubicBezTo>
                    <a:close/>
                    <a:moveTo>
                      <a:pt x="353978" y="0"/>
                    </a:moveTo>
                    <a:cubicBezTo>
                      <a:pt x="493710" y="0"/>
                      <a:pt x="607097" y="113222"/>
                      <a:pt x="607097" y="252749"/>
                    </a:cubicBezTo>
                    <a:cubicBezTo>
                      <a:pt x="607097" y="327578"/>
                      <a:pt x="574345" y="397786"/>
                      <a:pt x="517384" y="445421"/>
                    </a:cubicBezTo>
                    <a:cubicBezTo>
                      <a:pt x="526907" y="454753"/>
                      <a:pt x="535184" y="464617"/>
                      <a:pt x="540257" y="474215"/>
                    </a:cubicBezTo>
                    <a:cubicBezTo>
                      <a:pt x="550403" y="493412"/>
                      <a:pt x="547377" y="517673"/>
                      <a:pt x="531179" y="532870"/>
                    </a:cubicBezTo>
                    <a:lnTo>
                      <a:pt x="505814" y="559176"/>
                    </a:lnTo>
                    <a:cubicBezTo>
                      <a:pt x="474486" y="590548"/>
                      <a:pt x="438974" y="606722"/>
                      <a:pt x="401505" y="606722"/>
                    </a:cubicBezTo>
                    <a:cubicBezTo>
                      <a:pt x="375249" y="606722"/>
                      <a:pt x="346858" y="598635"/>
                      <a:pt x="318556" y="582460"/>
                    </a:cubicBezTo>
                    <a:cubicBezTo>
                      <a:pt x="301289" y="573307"/>
                      <a:pt x="285091" y="560154"/>
                      <a:pt x="268893" y="543979"/>
                    </a:cubicBezTo>
                    <a:lnTo>
                      <a:pt x="61343" y="336732"/>
                    </a:lnTo>
                    <a:cubicBezTo>
                      <a:pt x="42030" y="317536"/>
                      <a:pt x="26899" y="296296"/>
                      <a:pt x="16753" y="275056"/>
                    </a:cubicBezTo>
                    <a:cubicBezTo>
                      <a:pt x="-13596" y="210358"/>
                      <a:pt x="-2471" y="151703"/>
                      <a:pt x="48171" y="101135"/>
                    </a:cubicBezTo>
                    <a:lnTo>
                      <a:pt x="73447" y="75807"/>
                    </a:lnTo>
                    <a:cubicBezTo>
                      <a:pt x="88666" y="60699"/>
                      <a:pt x="112963" y="56611"/>
                      <a:pt x="132188" y="66742"/>
                    </a:cubicBezTo>
                    <a:cubicBezTo>
                      <a:pt x="141711" y="71719"/>
                      <a:pt x="151412" y="79895"/>
                      <a:pt x="160757" y="89315"/>
                    </a:cubicBezTo>
                    <a:cubicBezTo>
                      <a:pt x="209173" y="32971"/>
                      <a:pt x="278772" y="0"/>
                      <a:pt x="3539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šľîde"/>
            <p:cNvGrpSpPr/>
            <p:nvPr/>
          </p:nvGrpSpPr>
          <p:grpSpPr>
            <a:xfrm>
              <a:off x="5555940" y="3114502"/>
              <a:ext cx="808632" cy="808632"/>
              <a:chOff x="3025614" y="1870779"/>
              <a:chExt cx="808632" cy="808632"/>
            </a:xfrm>
          </p:grpSpPr>
          <p:sp>
            <p:nvSpPr>
              <p:cNvPr id="28" name="íŝľîḑè"/>
              <p:cNvSpPr/>
              <p:nvPr/>
            </p:nvSpPr>
            <p:spPr>
              <a:xfrm>
                <a:off x="3025614" y="1870779"/>
                <a:ext cx="808632" cy="808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0" cap="flat">
                <a:solidFill>
                  <a:schemeClr val="accent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1íḋe"/>
              <p:cNvSpPr/>
              <p:nvPr/>
            </p:nvSpPr>
            <p:spPr>
              <a:xfrm>
                <a:off x="3163933" y="2009098"/>
                <a:ext cx="531993" cy="531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ṡlíḑè"/>
              <p:cNvSpPr/>
              <p:nvPr/>
            </p:nvSpPr>
            <p:spPr>
              <a:xfrm>
                <a:off x="3282109" y="2117458"/>
                <a:ext cx="305623" cy="305161"/>
              </a:xfrm>
              <a:custGeom>
                <a:avLst/>
                <a:gdLst>
                  <a:gd name="connsiteX0" fmla="*/ 303775 w 607639"/>
                  <a:gd name="connsiteY0" fmla="*/ 525007 h 606722"/>
                  <a:gd name="connsiteX1" fmla="*/ 315710 w 607639"/>
                  <a:gd name="connsiteY1" fmla="*/ 536902 h 606722"/>
                  <a:gd name="connsiteX2" fmla="*/ 315710 w 607639"/>
                  <a:gd name="connsiteY2" fmla="*/ 552347 h 606722"/>
                  <a:gd name="connsiteX3" fmla="*/ 303775 w 607639"/>
                  <a:gd name="connsiteY3" fmla="*/ 564241 h 606722"/>
                  <a:gd name="connsiteX4" fmla="*/ 291929 w 607639"/>
                  <a:gd name="connsiteY4" fmla="*/ 552347 h 606722"/>
                  <a:gd name="connsiteX5" fmla="*/ 291929 w 607639"/>
                  <a:gd name="connsiteY5" fmla="*/ 536902 h 606722"/>
                  <a:gd name="connsiteX6" fmla="*/ 303775 w 607639"/>
                  <a:gd name="connsiteY6" fmla="*/ 525007 h 606722"/>
                  <a:gd name="connsiteX7" fmla="*/ 429885 w 607639"/>
                  <a:gd name="connsiteY7" fmla="*/ 509483 h 606722"/>
                  <a:gd name="connsiteX8" fmla="*/ 441811 w 607639"/>
                  <a:gd name="connsiteY8" fmla="*/ 521409 h 606722"/>
                  <a:gd name="connsiteX9" fmla="*/ 429885 w 607639"/>
                  <a:gd name="connsiteY9" fmla="*/ 533335 h 606722"/>
                  <a:gd name="connsiteX10" fmla="*/ 417959 w 607639"/>
                  <a:gd name="connsiteY10" fmla="*/ 521409 h 606722"/>
                  <a:gd name="connsiteX11" fmla="*/ 429885 w 607639"/>
                  <a:gd name="connsiteY11" fmla="*/ 509483 h 606722"/>
                  <a:gd name="connsiteX12" fmla="*/ 177720 w 607639"/>
                  <a:gd name="connsiteY12" fmla="*/ 509483 h 606722"/>
                  <a:gd name="connsiteX13" fmla="*/ 189611 w 607639"/>
                  <a:gd name="connsiteY13" fmla="*/ 521409 h 606722"/>
                  <a:gd name="connsiteX14" fmla="*/ 177720 w 607639"/>
                  <a:gd name="connsiteY14" fmla="*/ 533335 h 606722"/>
                  <a:gd name="connsiteX15" fmla="*/ 165829 w 607639"/>
                  <a:gd name="connsiteY15" fmla="*/ 521409 h 606722"/>
                  <a:gd name="connsiteX16" fmla="*/ 177720 w 607639"/>
                  <a:gd name="connsiteY16" fmla="*/ 509483 h 606722"/>
                  <a:gd name="connsiteX17" fmla="*/ 522185 w 607639"/>
                  <a:gd name="connsiteY17" fmla="*/ 417324 h 606722"/>
                  <a:gd name="connsiteX18" fmla="*/ 534111 w 607639"/>
                  <a:gd name="connsiteY18" fmla="*/ 429250 h 606722"/>
                  <a:gd name="connsiteX19" fmla="*/ 522185 w 607639"/>
                  <a:gd name="connsiteY19" fmla="*/ 441176 h 606722"/>
                  <a:gd name="connsiteX20" fmla="*/ 510259 w 607639"/>
                  <a:gd name="connsiteY20" fmla="*/ 429250 h 606722"/>
                  <a:gd name="connsiteX21" fmla="*/ 522185 w 607639"/>
                  <a:gd name="connsiteY21" fmla="*/ 417324 h 606722"/>
                  <a:gd name="connsiteX22" fmla="*/ 85420 w 607639"/>
                  <a:gd name="connsiteY22" fmla="*/ 417324 h 606722"/>
                  <a:gd name="connsiteX23" fmla="*/ 97311 w 607639"/>
                  <a:gd name="connsiteY23" fmla="*/ 429250 h 606722"/>
                  <a:gd name="connsiteX24" fmla="*/ 85420 w 607639"/>
                  <a:gd name="connsiteY24" fmla="*/ 441176 h 606722"/>
                  <a:gd name="connsiteX25" fmla="*/ 73529 w 607639"/>
                  <a:gd name="connsiteY25" fmla="*/ 429250 h 606722"/>
                  <a:gd name="connsiteX26" fmla="*/ 85420 w 607639"/>
                  <a:gd name="connsiteY26" fmla="*/ 417324 h 606722"/>
                  <a:gd name="connsiteX27" fmla="*/ 537643 w 607639"/>
                  <a:gd name="connsiteY27" fmla="*/ 291506 h 606722"/>
                  <a:gd name="connsiteX28" fmla="*/ 555628 w 607639"/>
                  <a:gd name="connsiteY28" fmla="*/ 291506 h 606722"/>
                  <a:gd name="connsiteX29" fmla="*/ 567558 w 607639"/>
                  <a:gd name="connsiteY29" fmla="*/ 303316 h 606722"/>
                  <a:gd name="connsiteX30" fmla="*/ 555628 w 607639"/>
                  <a:gd name="connsiteY30" fmla="*/ 315216 h 606722"/>
                  <a:gd name="connsiteX31" fmla="*/ 537643 w 607639"/>
                  <a:gd name="connsiteY31" fmla="*/ 315216 h 606722"/>
                  <a:gd name="connsiteX32" fmla="*/ 525713 w 607639"/>
                  <a:gd name="connsiteY32" fmla="*/ 303316 h 606722"/>
                  <a:gd name="connsiteX33" fmla="*/ 537643 w 607639"/>
                  <a:gd name="connsiteY33" fmla="*/ 291506 h 606722"/>
                  <a:gd name="connsiteX34" fmla="*/ 51991 w 607639"/>
                  <a:gd name="connsiteY34" fmla="*/ 291506 h 606722"/>
                  <a:gd name="connsiteX35" fmla="*/ 69946 w 607639"/>
                  <a:gd name="connsiteY35" fmla="*/ 291506 h 606722"/>
                  <a:gd name="connsiteX36" fmla="*/ 81856 w 607639"/>
                  <a:gd name="connsiteY36" fmla="*/ 303316 h 606722"/>
                  <a:gd name="connsiteX37" fmla="*/ 69946 w 607639"/>
                  <a:gd name="connsiteY37" fmla="*/ 315216 h 606722"/>
                  <a:gd name="connsiteX38" fmla="*/ 51991 w 607639"/>
                  <a:gd name="connsiteY38" fmla="*/ 315216 h 606722"/>
                  <a:gd name="connsiteX39" fmla="*/ 40081 w 607639"/>
                  <a:gd name="connsiteY39" fmla="*/ 303316 h 606722"/>
                  <a:gd name="connsiteX40" fmla="*/ 51991 w 607639"/>
                  <a:gd name="connsiteY40" fmla="*/ 291506 h 606722"/>
                  <a:gd name="connsiteX41" fmla="*/ 412608 w 607639"/>
                  <a:gd name="connsiteY41" fmla="*/ 222096 h 606722"/>
                  <a:gd name="connsiteX42" fmla="*/ 345491 w 607639"/>
                  <a:gd name="connsiteY42" fmla="*/ 334245 h 606722"/>
                  <a:gd name="connsiteX43" fmla="*/ 412608 w 607639"/>
                  <a:gd name="connsiteY43" fmla="*/ 334245 h 606722"/>
                  <a:gd name="connsiteX44" fmla="*/ 427651 w 607639"/>
                  <a:gd name="connsiteY44" fmla="*/ 167533 h 606722"/>
                  <a:gd name="connsiteX45" fmla="*/ 436375 w 607639"/>
                  <a:gd name="connsiteY45" fmla="*/ 178996 h 606722"/>
                  <a:gd name="connsiteX46" fmla="*/ 436375 w 607639"/>
                  <a:gd name="connsiteY46" fmla="*/ 334245 h 606722"/>
                  <a:gd name="connsiteX47" fmla="*/ 469399 w 607639"/>
                  <a:gd name="connsiteY47" fmla="*/ 334245 h 606722"/>
                  <a:gd name="connsiteX48" fmla="*/ 481327 w 607639"/>
                  <a:gd name="connsiteY48" fmla="*/ 346153 h 606722"/>
                  <a:gd name="connsiteX49" fmla="*/ 469399 w 607639"/>
                  <a:gd name="connsiteY49" fmla="*/ 357973 h 606722"/>
                  <a:gd name="connsiteX50" fmla="*/ 436375 w 607639"/>
                  <a:gd name="connsiteY50" fmla="*/ 357973 h 606722"/>
                  <a:gd name="connsiteX51" fmla="*/ 436375 w 607639"/>
                  <a:gd name="connsiteY51" fmla="*/ 427733 h 606722"/>
                  <a:gd name="connsiteX52" fmla="*/ 424536 w 607639"/>
                  <a:gd name="connsiteY52" fmla="*/ 439552 h 606722"/>
                  <a:gd name="connsiteX53" fmla="*/ 412608 w 607639"/>
                  <a:gd name="connsiteY53" fmla="*/ 427733 h 606722"/>
                  <a:gd name="connsiteX54" fmla="*/ 412608 w 607639"/>
                  <a:gd name="connsiteY54" fmla="*/ 357973 h 606722"/>
                  <a:gd name="connsiteX55" fmla="*/ 324573 w 607639"/>
                  <a:gd name="connsiteY55" fmla="*/ 357973 h 606722"/>
                  <a:gd name="connsiteX56" fmla="*/ 314158 w 607639"/>
                  <a:gd name="connsiteY56" fmla="*/ 352019 h 606722"/>
                  <a:gd name="connsiteX57" fmla="*/ 314336 w 607639"/>
                  <a:gd name="connsiteY57" fmla="*/ 340022 h 606722"/>
                  <a:gd name="connsiteX58" fmla="*/ 414299 w 607639"/>
                  <a:gd name="connsiteY58" fmla="*/ 172953 h 606722"/>
                  <a:gd name="connsiteX59" fmla="*/ 427651 w 607639"/>
                  <a:gd name="connsiteY59" fmla="*/ 167533 h 606722"/>
                  <a:gd name="connsiteX60" fmla="*/ 216270 w 607639"/>
                  <a:gd name="connsiteY60" fmla="*/ 167099 h 606722"/>
                  <a:gd name="connsiteX61" fmla="*/ 290518 w 607639"/>
                  <a:gd name="connsiteY61" fmla="*/ 241210 h 606722"/>
                  <a:gd name="connsiteX62" fmla="*/ 242978 w 607639"/>
                  <a:gd name="connsiteY62" fmla="*/ 355754 h 606722"/>
                  <a:gd name="connsiteX63" fmla="*/ 182707 w 607639"/>
                  <a:gd name="connsiteY63" fmla="*/ 415825 h 606722"/>
                  <a:gd name="connsiteX64" fmla="*/ 278588 w 607639"/>
                  <a:gd name="connsiteY64" fmla="*/ 415825 h 606722"/>
                  <a:gd name="connsiteX65" fmla="*/ 290518 w 607639"/>
                  <a:gd name="connsiteY65" fmla="*/ 427734 h 606722"/>
                  <a:gd name="connsiteX66" fmla="*/ 278588 w 607639"/>
                  <a:gd name="connsiteY66" fmla="*/ 439552 h 606722"/>
                  <a:gd name="connsiteX67" fmla="*/ 154040 w 607639"/>
                  <a:gd name="connsiteY67" fmla="*/ 439552 h 606722"/>
                  <a:gd name="connsiteX68" fmla="*/ 143001 w 607639"/>
                  <a:gd name="connsiteY68" fmla="*/ 432265 h 606722"/>
                  <a:gd name="connsiteX69" fmla="*/ 145582 w 607639"/>
                  <a:gd name="connsiteY69" fmla="*/ 419292 h 606722"/>
                  <a:gd name="connsiteX70" fmla="*/ 226152 w 607639"/>
                  <a:gd name="connsiteY70" fmla="*/ 338959 h 606722"/>
                  <a:gd name="connsiteX71" fmla="*/ 266659 w 607639"/>
                  <a:gd name="connsiteY71" fmla="*/ 241210 h 606722"/>
                  <a:gd name="connsiteX72" fmla="*/ 216270 w 607639"/>
                  <a:gd name="connsiteY72" fmla="*/ 190914 h 606722"/>
                  <a:gd name="connsiteX73" fmla="*/ 165880 w 607639"/>
                  <a:gd name="connsiteY73" fmla="*/ 241210 h 606722"/>
                  <a:gd name="connsiteX74" fmla="*/ 154040 w 607639"/>
                  <a:gd name="connsiteY74" fmla="*/ 253029 h 606722"/>
                  <a:gd name="connsiteX75" fmla="*/ 142110 w 607639"/>
                  <a:gd name="connsiteY75" fmla="*/ 241210 h 606722"/>
                  <a:gd name="connsiteX76" fmla="*/ 216270 w 607639"/>
                  <a:gd name="connsiteY76" fmla="*/ 167099 h 606722"/>
                  <a:gd name="connsiteX77" fmla="*/ 522185 w 607639"/>
                  <a:gd name="connsiteY77" fmla="*/ 165547 h 606722"/>
                  <a:gd name="connsiteX78" fmla="*/ 534111 w 607639"/>
                  <a:gd name="connsiteY78" fmla="*/ 177438 h 606722"/>
                  <a:gd name="connsiteX79" fmla="*/ 522185 w 607639"/>
                  <a:gd name="connsiteY79" fmla="*/ 189329 h 606722"/>
                  <a:gd name="connsiteX80" fmla="*/ 510259 w 607639"/>
                  <a:gd name="connsiteY80" fmla="*/ 177438 h 606722"/>
                  <a:gd name="connsiteX81" fmla="*/ 522185 w 607639"/>
                  <a:gd name="connsiteY81" fmla="*/ 165547 h 606722"/>
                  <a:gd name="connsiteX82" fmla="*/ 85420 w 607639"/>
                  <a:gd name="connsiteY82" fmla="*/ 165547 h 606722"/>
                  <a:gd name="connsiteX83" fmla="*/ 97311 w 607639"/>
                  <a:gd name="connsiteY83" fmla="*/ 177438 h 606722"/>
                  <a:gd name="connsiteX84" fmla="*/ 85420 w 607639"/>
                  <a:gd name="connsiteY84" fmla="*/ 189329 h 606722"/>
                  <a:gd name="connsiteX85" fmla="*/ 73529 w 607639"/>
                  <a:gd name="connsiteY85" fmla="*/ 177438 h 606722"/>
                  <a:gd name="connsiteX86" fmla="*/ 85420 w 607639"/>
                  <a:gd name="connsiteY86" fmla="*/ 165547 h 606722"/>
                  <a:gd name="connsiteX87" fmla="*/ 429885 w 607639"/>
                  <a:gd name="connsiteY87" fmla="*/ 73388 h 606722"/>
                  <a:gd name="connsiteX88" fmla="*/ 441811 w 607639"/>
                  <a:gd name="connsiteY88" fmla="*/ 85279 h 606722"/>
                  <a:gd name="connsiteX89" fmla="*/ 429885 w 607639"/>
                  <a:gd name="connsiteY89" fmla="*/ 97170 h 606722"/>
                  <a:gd name="connsiteX90" fmla="*/ 417959 w 607639"/>
                  <a:gd name="connsiteY90" fmla="*/ 85279 h 606722"/>
                  <a:gd name="connsiteX91" fmla="*/ 429885 w 607639"/>
                  <a:gd name="connsiteY91" fmla="*/ 73388 h 606722"/>
                  <a:gd name="connsiteX92" fmla="*/ 177720 w 607639"/>
                  <a:gd name="connsiteY92" fmla="*/ 73388 h 606722"/>
                  <a:gd name="connsiteX93" fmla="*/ 189611 w 607639"/>
                  <a:gd name="connsiteY93" fmla="*/ 85279 h 606722"/>
                  <a:gd name="connsiteX94" fmla="*/ 177720 w 607639"/>
                  <a:gd name="connsiteY94" fmla="*/ 97170 h 606722"/>
                  <a:gd name="connsiteX95" fmla="*/ 165829 w 607639"/>
                  <a:gd name="connsiteY95" fmla="*/ 85279 h 606722"/>
                  <a:gd name="connsiteX96" fmla="*/ 177720 w 607639"/>
                  <a:gd name="connsiteY96" fmla="*/ 73388 h 606722"/>
                  <a:gd name="connsiteX97" fmla="*/ 303775 w 607639"/>
                  <a:gd name="connsiteY97" fmla="*/ 42480 h 606722"/>
                  <a:gd name="connsiteX98" fmla="*/ 315710 w 607639"/>
                  <a:gd name="connsiteY98" fmla="*/ 54396 h 606722"/>
                  <a:gd name="connsiteX99" fmla="*/ 315710 w 607639"/>
                  <a:gd name="connsiteY99" fmla="*/ 69869 h 606722"/>
                  <a:gd name="connsiteX100" fmla="*/ 303775 w 607639"/>
                  <a:gd name="connsiteY100" fmla="*/ 81785 h 606722"/>
                  <a:gd name="connsiteX101" fmla="*/ 291929 w 607639"/>
                  <a:gd name="connsiteY101" fmla="*/ 69869 h 606722"/>
                  <a:gd name="connsiteX102" fmla="*/ 291929 w 607639"/>
                  <a:gd name="connsiteY102" fmla="*/ 54396 h 606722"/>
                  <a:gd name="connsiteX103" fmla="*/ 303775 w 607639"/>
                  <a:gd name="connsiteY103" fmla="*/ 42480 h 606722"/>
                  <a:gd name="connsiteX104" fmla="*/ 303775 w 607639"/>
                  <a:gd name="connsiteY104" fmla="*/ 0 h 606722"/>
                  <a:gd name="connsiteX105" fmla="*/ 537058 w 607639"/>
                  <a:gd name="connsiteY105" fmla="*/ 108956 h 606722"/>
                  <a:gd name="connsiteX106" fmla="*/ 537058 w 607639"/>
                  <a:gd name="connsiteY106" fmla="*/ 93048 h 606722"/>
                  <a:gd name="connsiteX107" fmla="*/ 548895 w 607639"/>
                  <a:gd name="connsiteY107" fmla="*/ 81139 h 606722"/>
                  <a:gd name="connsiteX108" fmla="*/ 560822 w 607639"/>
                  <a:gd name="connsiteY108" fmla="*/ 93048 h 606722"/>
                  <a:gd name="connsiteX109" fmla="*/ 560822 w 607639"/>
                  <a:gd name="connsiteY109" fmla="*/ 138994 h 606722"/>
                  <a:gd name="connsiteX110" fmla="*/ 548895 w 607639"/>
                  <a:gd name="connsiteY110" fmla="*/ 150903 h 606722"/>
                  <a:gd name="connsiteX111" fmla="*/ 502880 w 607639"/>
                  <a:gd name="connsiteY111" fmla="*/ 150903 h 606722"/>
                  <a:gd name="connsiteX112" fmla="*/ 490953 w 607639"/>
                  <a:gd name="connsiteY112" fmla="*/ 138994 h 606722"/>
                  <a:gd name="connsiteX113" fmla="*/ 502880 w 607639"/>
                  <a:gd name="connsiteY113" fmla="*/ 127174 h 606722"/>
                  <a:gd name="connsiteX114" fmla="*/ 521126 w 607639"/>
                  <a:gd name="connsiteY114" fmla="*/ 127174 h 606722"/>
                  <a:gd name="connsiteX115" fmla="*/ 303775 w 607639"/>
                  <a:gd name="connsiteY115" fmla="*/ 23728 h 606722"/>
                  <a:gd name="connsiteX116" fmla="*/ 23764 w 607639"/>
                  <a:gd name="connsiteY116" fmla="*/ 303316 h 606722"/>
                  <a:gd name="connsiteX117" fmla="*/ 303775 w 607639"/>
                  <a:gd name="connsiteY117" fmla="*/ 582905 h 606722"/>
                  <a:gd name="connsiteX118" fmla="*/ 583786 w 607639"/>
                  <a:gd name="connsiteY118" fmla="*/ 303316 h 606722"/>
                  <a:gd name="connsiteX119" fmla="*/ 573906 w 607639"/>
                  <a:gd name="connsiteY119" fmla="*/ 229376 h 606722"/>
                  <a:gd name="connsiteX120" fmla="*/ 582273 w 607639"/>
                  <a:gd name="connsiteY120" fmla="*/ 214801 h 606722"/>
                  <a:gd name="connsiteX121" fmla="*/ 596869 w 607639"/>
                  <a:gd name="connsiteY121" fmla="*/ 223066 h 606722"/>
                  <a:gd name="connsiteX122" fmla="*/ 607639 w 607639"/>
                  <a:gd name="connsiteY122" fmla="*/ 303316 h 606722"/>
                  <a:gd name="connsiteX123" fmla="*/ 303775 w 607639"/>
                  <a:gd name="connsiteY123" fmla="*/ 606722 h 606722"/>
                  <a:gd name="connsiteX124" fmla="*/ 0 w 607639"/>
                  <a:gd name="connsiteY124" fmla="*/ 303316 h 606722"/>
                  <a:gd name="connsiteX125" fmla="*/ 303775 w 607639"/>
                  <a:gd name="connsiteY125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607639" h="606722">
                    <a:moveTo>
                      <a:pt x="303775" y="525007"/>
                    </a:moveTo>
                    <a:cubicBezTo>
                      <a:pt x="310366" y="525007"/>
                      <a:pt x="315710" y="530333"/>
                      <a:pt x="315710" y="536902"/>
                    </a:cubicBezTo>
                    <a:lnTo>
                      <a:pt x="315710" y="552347"/>
                    </a:lnTo>
                    <a:cubicBezTo>
                      <a:pt x="315710" y="558915"/>
                      <a:pt x="310366" y="564241"/>
                      <a:pt x="303775" y="564241"/>
                    </a:cubicBezTo>
                    <a:cubicBezTo>
                      <a:pt x="297184" y="564241"/>
                      <a:pt x="291929" y="558915"/>
                      <a:pt x="291929" y="552347"/>
                    </a:cubicBezTo>
                    <a:lnTo>
                      <a:pt x="291929" y="536902"/>
                    </a:lnTo>
                    <a:cubicBezTo>
                      <a:pt x="291929" y="530333"/>
                      <a:pt x="297184" y="525007"/>
                      <a:pt x="303775" y="525007"/>
                    </a:cubicBezTo>
                    <a:close/>
                    <a:moveTo>
                      <a:pt x="429885" y="509483"/>
                    </a:moveTo>
                    <a:cubicBezTo>
                      <a:pt x="436472" y="509483"/>
                      <a:pt x="441811" y="514822"/>
                      <a:pt x="441811" y="521409"/>
                    </a:cubicBezTo>
                    <a:cubicBezTo>
                      <a:pt x="441811" y="527996"/>
                      <a:pt x="436472" y="533335"/>
                      <a:pt x="429885" y="533335"/>
                    </a:cubicBezTo>
                    <a:cubicBezTo>
                      <a:pt x="423298" y="533335"/>
                      <a:pt x="417959" y="527996"/>
                      <a:pt x="417959" y="521409"/>
                    </a:cubicBezTo>
                    <a:cubicBezTo>
                      <a:pt x="417959" y="514822"/>
                      <a:pt x="423298" y="509483"/>
                      <a:pt x="429885" y="509483"/>
                    </a:cubicBezTo>
                    <a:close/>
                    <a:moveTo>
                      <a:pt x="177720" y="509483"/>
                    </a:moveTo>
                    <a:cubicBezTo>
                      <a:pt x="184287" y="509483"/>
                      <a:pt x="189611" y="514822"/>
                      <a:pt x="189611" y="521409"/>
                    </a:cubicBezTo>
                    <a:cubicBezTo>
                      <a:pt x="189611" y="527996"/>
                      <a:pt x="184287" y="533335"/>
                      <a:pt x="177720" y="533335"/>
                    </a:cubicBezTo>
                    <a:cubicBezTo>
                      <a:pt x="171153" y="533335"/>
                      <a:pt x="165829" y="527996"/>
                      <a:pt x="165829" y="521409"/>
                    </a:cubicBezTo>
                    <a:cubicBezTo>
                      <a:pt x="165829" y="514822"/>
                      <a:pt x="171153" y="509483"/>
                      <a:pt x="177720" y="509483"/>
                    </a:cubicBezTo>
                    <a:close/>
                    <a:moveTo>
                      <a:pt x="522185" y="417324"/>
                    </a:moveTo>
                    <a:cubicBezTo>
                      <a:pt x="528772" y="417324"/>
                      <a:pt x="534111" y="422663"/>
                      <a:pt x="534111" y="429250"/>
                    </a:cubicBezTo>
                    <a:cubicBezTo>
                      <a:pt x="534111" y="435837"/>
                      <a:pt x="528772" y="441176"/>
                      <a:pt x="522185" y="441176"/>
                    </a:cubicBezTo>
                    <a:cubicBezTo>
                      <a:pt x="515598" y="441176"/>
                      <a:pt x="510259" y="435837"/>
                      <a:pt x="510259" y="429250"/>
                    </a:cubicBezTo>
                    <a:cubicBezTo>
                      <a:pt x="510259" y="422663"/>
                      <a:pt x="515598" y="417324"/>
                      <a:pt x="522185" y="417324"/>
                    </a:cubicBezTo>
                    <a:close/>
                    <a:moveTo>
                      <a:pt x="85420" y="417324"/>
                    </a:moveTo>
                    <a:cubicBezTo>
                      <a:pt x="91987" y="417324"/>
                      <a:pt x="97311" y="422663"/>
                      <a:pt x="97311" y="429250"/>
                    </a:cubicBezTo>
                    <a:cubicBezTo>
                      <a:pt x="97311" y="435837"/>
                      <a:pt x="91987" y="441176"/>
                      <a:pt x="85420" y="441176"/>
                    </a:cubicBezTo>
                    <a:cubicBezTo>
                      <a:pt x="78853" y="441176"/>
                      <a:pt x="73529" y="435837"/>
                      <a:pt x="73529" y="429250"/>
                    </a:cubicBezTo>
                    <a:cubicBezTo>
                      <a:pt x="73529" y="422663"/>
                      <a:pt x="78853" y="417324"/>
                      <a:pt x="85420" y="417324"/>
                    </a:cubicBezTo>
                    <a:close/>
                    <a:moveTo>
                      <a:pt x="537643" y="291506"/>
                    </a:moveTo>
                    <a:lnTo>
                      <a:pt x="555628" y="291506"/>
                    </a:lnTo>
                    <a:cubicBezTo>
                      <a:pt x="562216" y="291506"/>
                      <a:pt x="567558" y="296745"/>
                      <a:pt x="567558" y="303316"/>
                    </a:cubicBezTo>
                    <a:cubicBezTo>
                      <a:pt x="567558" y="309888"/>
                      <a:pt x="562216" y="315216"/>
                      <a:pt x="555628" y="315216"/>
                    </a:cubicBezTo>
                    <a:lnTo>
                      <a:pt x="537643" y="315216"/>
                    </a:lnTo>
                    <a:cubicBezTo>
                      <a:pt x="531055" y="315216"/>
                      <a:pt x="525713" y="309888"/>
                      <a:pt x="525713" y="303316"/>
                    </a:cubicBezTo>
                    <a:cubicBezTo>
                      <a:pt x="525713" y="296745"/>
                      <a:pt x="531055" y="291506"/>
                      <a:pt x="537643" y="291506"/>
                    </a:cubicBezTo>
                    <a:close/>
                    <a:moveTo>
                      <a:pt x="51991" y="291506"/>
                    </a:moveTo>
                    <a:lnTo>
                      <a:pt x="69946" y="291506"/>
                    </a:lnTo>
                    <a:cubicBezTo>
                      <a:pt x="76523" y="291506"/>
                      <a:pt x="81856" y="296745"/>
                      <a:pt x="81856" y="303316"/>
                    </a:cubicBezTo>
                    <a:cubicBezTo>
                      <a:pt x="81856" y="309888"/>
                      <a:pt x="76523" y="315216"/>
                      <a:pt x="69946" y="315216"/>
                    </a:cubicBezTo>
                    <a:lnTo>
                      <a:pt x="51991" y="315216"/>
                    </a:lnTo>
                    <a:cubicBezTo>
                      <a:pt x="45414" y="315216"/>
                      <a:pt x="40081" y="309888"/>
                      <a:pt x="40081" y="303316"/>
                    </a:cubicBezTo>
                    <a:cubicBezTo>
                      <a:pt x="40081" y="296745"/>
                      <a:pt x="45414" y="291506"/>
                      <a:pt x="51991" y="291506"/>
                    </a:cubicBezTo>
                    <a:close/>
                    <a:moveTo>
                      <a:pt x="412608" y="222096"/>
                    </a:moveTo>
                    <a:lnTo>
                      <a:pt x="345491" y="334245"/>
                    </a:lnTo>
                    <a:lnTo>
                      <a:pt x="412608" y="334245"/>
                    </a:lnTo>
                    <a:close/>
                    <a:moveTo>
                      <a:pt x="427651" y="167533"/>
                    </a:moveTo>
                    <a:cubicBezTo>
                      <a:pt x="432814" y="168954"/>
                      <a:pt x="436375" y="173664"/>
                      <a:pt x="436375" y="178996"/>
                    </a:cubicBezTo>
                    <a:lnTo>
                      <a:pt x="436375" y="334245"/>
                    </a:lnTo>
                    <a:lnTo>
                      <a:pt x="469399" y="334245"/>
                    </a:lnTo>
                    <a:cubicBezTo>
                      <a:pt x="475986" y="334245"/>
                      <a:pt x="481327" y="339577"/>
                      <a:pt x="481327" y="346153"/>
                    </a:cubicBezTo>
                    <a:cubicBezTo>
                      <a:pt x="481327" y="352641"/>
                      <a:pt x="475986" y="357973"/>
                      <a:pt x="469399" y="357973"/>
                    </a:cubicBezTo>
                    <a:lnTo>
                      <a:pt x="436375" y="357973"/>
                    </a:lnTo>
                    <a:lnTo>
                      <a:pt x="436375" y="427733"/>
                    </a:lnTo>
                    <a:cubicBezTo>
                      <a:pt x="436375" y="434220"/>
                      <a:pt x="431123" y="439552"/>
                      <a:pt x="424536" y="439552"/>
                    </a:cubicBezTo>
                    <a:cubicBezTo>
                      <a:pt x="417949" y="439552"/>
                      <a:pt x="412608" y="434220"/>
                      <a:pt x="412608" y="427733"/>
                    </a:cubicBezTo>
                    <a:lnTo>
                      <a:pt x="412608" y="357973"/>
                    </a:lnTo>
                    <a:lnTo>
                      <a:pt x="324573" y="357973"/>
                    </a:lnTo>
                    <a:cubicBezTo>
                      <a:pt x="320300" y="357973"/>
                      <a:pt x="316295" y="355662"/>
                      <a:pt x="314158" y="352019"/>
                    </a:cubicBezTo>
                    <a:cubicBezTo>
                      <a:pt x="312111" y="348286"/>
                      <a:pt x="312111" y="343665"/>
                      <a:pt x="314336" y="340022"/>
                    </a:cubicBezTo>
                    <a:lnTo>
                      <a:pt x="414299" y="172953"/>
                    </a:lnTo>
                    <a:cubicBezTo>
                      <a:pt x="417059" y="168332"/>
                      <a:pt x="422489" y="166111"/>
                      <a:pt x="427651" y="167533"/>
                    </a:cubicBezTo>
                    <a:close/>
                    <a:moveTo>
                      <a:pt x="216270" y="167099"/>
                    </a:moveTo>
                    <a:cubicBezTo>
                      <a:pt x="257222" y="167099"/>
                      <a:pt x="290518" y="200333"/>
                      <a:pt x="290518" y="241210"/>
                    </a:cubicBezTo>
                    <a:cubicBezTo>
                      <a:pt x="290518" y="284486"/>
                      <a:pt x="273603" y="325097"/>
                      <a:pt x="242978" y="355754"/>
                    </a:cubicBezTo>
                    <a:lnTo>
                      <a:pt x="182707" y="415825"/>
                    </a:lnTo>
                    <a:lnTo>
                      <a:pt x="278588" y="415825"/>
                    </a:lnTo>
                    <a:cubicBezTo>
                      <a:pt x="285176" y="415825"/>
                      <a:pt x="290518" y="421158"/>
                      <a:pt x="290518" y="427734"/>
                    </a:cubicBezTo>
                    <a:cubicBezTo>
                      <a:pt x="290518" y="434220"/>
                      <a:pt x="285176" y="439552"/>
                      <a:pt x="278588" y="439552"/>
                    </a:cubicBezTo>
                    <a:lnTo>
                      <a:pt x="154040" y="439552"/>
                    </a:lnTo>
                    <a:cubicBezTo>
                      <a:pt x="149232" y="439552"/>
                      <a:pt x="144870" y="436709"/>
                      <a:pt x="143001" y="432265"/>
                    </a:cubicBezTo>
                    <a:cubicBezTo>
                      <a:pt x="141131" y="427822"/>
                      <a:pt x="142199" y="422668"/>
                      <a:pt x="145582" y="419292"/>
                    </a:cubicBezTo>
                    <a:lnTo>
                      <a:pt x="226152" y="338959"/>
                    </a:lnTo>
                    <a:cubicBezTo>
                      <a:pt x="252236" y="312834"/>
                      <a:pt x="266659" y="278088"/>
                      <a:pt x="266659" y="241210"/>
                    </a:cubicBezTo>
                    <a:cubicBezTo>
                      <a:pt x="266659" y="213485"/>
                      <a:pt x="244046" y="190914"/>
                      <a:pt x="216270" y="190914"/>
                    </a:cubicBezTo>
                    <a:cubicBezTo>
                      <a:pt x="188493" y="190914"/>
                      <a:pt x="165880" y="213485"/>
                      <a:pt x="165880" y="241210"/>
                    </a:cubicBezTo>
                    <a:cubicBezTo>
                      <a:pt x="165880" y="247786"/>
                      <a:pt x="160539" y="253029"/>
                      <a:pt x="154040" y="253029"/>
                    </a:cubicBezTo>
                    <a:cubicBezTo>
                      <a:pt x="147452" y="253029"/>
                      <a:pt x="142110" y="247786"/>
                      <a:pt x="142110" y="241210"/>
                    </a:cubicBezTo>
                    <a:cubicBezTo>
                      <a:pt x="142110" y="200333"/>
                      <a:pt x="175406" y="167099"/>
                      <a:pt x="216270" y="167099"/>
                    </a:cubicBezTo>
                    <a:close/>
                    <a:moveTo>
                      <a:pt x="522185" y="165547"/>
                    </a:moveTo>
                    <a:cubicBezTo>
                      <a:pt x="528772" y="165547"/>
                      <a:pt x="534111" y="170871"/>
                      <a:pt x="534111" y="177438"/>
                    </a:cubicBezTo>
                    <a:cubicBezTo>
                      <a:pt x="534111" y="184005"/>
                      <a:pt x="528772" y="189329"/>
                      <a:pt x="522185" y="189329"/>
                    </a:cubicBezTo>
                    <a:cubicBezTo>
                      <a:pt x="515598" y="189329"/>
                      <a:pt x="510259" y="184005"/>
                      <a:pt x="510259" y="177438"/>
                    </a:cubicBezTo>
                    <a:cubicBezTo>
                      <a:pt x="510259" y="170871"/>
                      <a:pt x="515598" y="165547"/>
                      <a:pt x="522185" y="165547"/>
                    </a:cubicBezTo>
                    <a:close/>
                    <a:moveTo>
                      <a:pt x="85420" y="165547"/>
                    </a:moveTo>
                    <a:cubicBezTo>
                      <a:pt x="91987" y="165547"/>
                      <a:pt x="97311" y="170871"/>
                      <a:pt x="97311" y="177438"/>
                    </a:cubicBezTo>
                    <a:cubicBezTo>
                      <a:pt x="97311" y="184005"/>
                      <a:pt x="91987" y="189329"/>
                      <a:pt x="85420" y="189329"/>
                    </a:cubicBezTo>
                    <a:cubicBezTo>
                      <a:pt x="78853" y="189329"/>
                      <a:pt x="73529" y="184005"/>
                      <a:pt x="73529" y="177438"/>
                    </a:cubicBezTo>
                    <a:cubicBezTo>
                      <a:pt x="73529" y="170871"/>
                      <a:pt x="78853" y="165547"/>
                      <a:pt x="85420" y="165547"/>
                    </a:cubicBezTo>
                    <a:close/>
                    <a:moveTo>
                      <a:pt x="429885" y="73388"/>
                    </a:moveTo>
                    <a:cubicBezTo>
                      <a:pt x="436472" y="73388"/>
                      <a:pt x="441811" y="78712"/>
                      <a:pt x="441811" y="85279"/>
                    </a:cubicBezTo>
                    <a:cubicBezTo>
                      <a:pt x="441811" y="91846"/>
                      <a:pt x="436472" y="97170"/>
                      <a:pt x="429885" y="97170"/>
                    </a:cubicBezTo>
                    <a:cubicBezTo>
                      <a:pt x="423298" y="97170"/>
                      <a:pt x="417959" y="91846"/>
                      <a:pt x="417959" y="85279"/>
                    </a:cubicBezTo>
                    <a:cubicBezTo>
                      <a:pt x="417959" y="78712"/>
                      <a:pt x="423298" y="73388"/>
                      <a:pt x="429885" y="73388"/>
                    </a:cubicBezTo>
                    <a:close/>
                    <a:moveTo>
                      <a:pt x="177720" y="73388"/>
                    </a:moveTo>
                    <a:cubicBezTo>
                      <a:pt x="184287" y="73388"/>
                      <a:pt x="189611" y="78712"/>
                      <a:pt x="189611" y="85279"/>
                    </a:cubicBezTo>
                    <a:cubicBezTo>
                      <a:pt x="189611" y="91846"/>
                      <a:pt x="184287" y="97170"/>
                      <a:pt x="177720" y="97170"/>
                    </a:cubicBezTo>
                    <a:cubicBezTo>
                      <a:pt x="171153" y="97170"/>
                      <a:pt x="165829" y="91846"/>
                      <a:pt x="165829" y="85279"/>
                    </a:cubicBezTo>
                    <a:cubicBezTo>
                      <a:pt x="165829" y="78712"/>
                      <a:pt x="171153" y="73388"/>
                      <a:pt x="177720" y="73388"/>
                    </a:cubicBezTo>
                    <a:close/>
                    <a:moveTo>
                      <a:pt x="303775" y="42480"/>
                    </a:moveTo>
                    <a:cubicBezTo>
                      <a:pt x="310366" y="42480"/>
                      <a:pt x="315710" y="47815"/>
                      <a:pt x="315710" y="54396"/>
                    </a:cubicBezTo>
                    <a:lnTo>
                      <a:pt x="315710" y="69869"/>
                    </a:lnTo>
                    <a:cubicBezTo>
                      <a:pt x="315710" y="76449"/>
                      <a:pt x="310366" y="81785"/>
                      <a:pt x="303775" y="81785"/>
                    </a:cubicBezTo>
                    <a:cubicBezTo>
                      <a:pt x="297184" y="81785"/>
                      <a:pt x="291929" y="76449"/>
                      <a:pt x="291929" y="69869"/>
                    </a:cubicBezTo>
                    <a:lnTo>
                      <a:pt x="291929" y="54396"/>
                    </a:lnTo>
                    <a:cubicBezTo>
                      <a:pt x="291929" y="47815"/>
                      <a:pt x="297184" y="42480"/>
                      <a:pt x="303775" y="42480"/>
                    </a:cubicBezTo>
                    <a:close/>
                    <a:moveTo>
                      <a:pt x="303775" y="0"/>
                    </a:moveTo>
                    <a:cubicBezTo>
                      <a:pt x="394204" y="0"/>
                      <a:pt x="479560" y="40347"/>
                      <a:pt x="537058" y="108956"/>
                    </a:cubicBezTo>
                    <a:lnTo>
                      <a:pt x="537058" y="93048"/>
                    </a:lnTo>
                    <a:cubicBezTo>
                      <a:pt x="537058" y="86471"/>
                      <a:pt x="542309" y="81139"/>
                      <a:pt x="548895" y="81139"/>
                    </a:cubicBezTo>
                    <a:cubicBezTo>
                      <a:pt x="555482" y="81139"/>
                      <a:pt x="560822" y="86471"/>
                      <a:pt x="560822" y="93048"/>
                    </a:cubicBezTo>
                    <a:lnTo>
                      <a:pt x="560822" y="138994"/>
                    </a:lnTo>
                    <a:cubicBezTo>
                      <a:pt x="560822" y="145570"/>
                      <a:pt x="555482" y="150903"/>
                      <a:pt x="548895" y="150903"/>
                    </a:cubicBezTo>
                    <a:lnTo>
                      <a:pt x="502880" y="150903"/>
                    </a:lnTo>
                    <a:cubicBezTo>
                      <a:pt x="496293" y="150903"/>
                      <a:pt x="490953" y="145570"/>
                      <a:pt x="490953" y="138994"/>
                    </a:cubicBezTo>
                    <a:cubicBezTo>
                      <a:pt x="490953" y="132417"/>
                      <a:pt x="496293" y="127174"/>
                      <a:pt x="502880" y="127174"/>
                    </a:cubicBezTo>
                    <a:lnTo>
                      <a:pt x="521126" y="127174"/>
                    </a:lnTo>
                    <a:cubicBezTo>
                      <a:pt x="468168" y="62032"/>
                      <a:pt x="388419" y="23728"/>
                      <a:pt x="303775" y="23728"/>
                    </a:cubicBezTo>
                    <a:cubicBezTo>
                      <a:pt x="149440" y="23728"/>
                      <a:pt x="23764" y="149214"/>
                      <a:pt x="23764" y="303316"/>
                    </a:cubicBezTo>
                    <a:cubicBezTo>
                      <a:pt x="23764" y="457508"/>
                      <a:pt x="149440" y="582905"/>
                      <a:pt x="303775" y="582905"/>
                    </a:cubicBezTo>
                    <a:cubicBezTo>
                      <a:pt x="458199" y="582905"/>
                      <a:pt x="583786" y="457508"/>
                      <a:pt x="583786" y="303316"/>
                    </a:cubicBezTo>
                    <a:cubicBezTo>
                      <a:pt x="583786" y="278255"/>
                      <a:pt x="580492" y="253371"/>
                      <a:pt x="573906" y="229376"/>
                    </a:cubicBezTo>
                    <a:cubicBezTo>
                      <a:pt x="572126" y="223066"/>
                      <a:pt x="575864" y="216489"/>
                      <a:pt x="582273" y="214801"/>
                    </a:cubicBezTo>
                    <a:cubicBezTo>
                      <a:pt x="588592" y="213023"/>
                      <a:pt x="595089" y="216756"/>
                      <a:pt x="596869" y="223066"/>
                    </a:cubicBezTo>
                    <a:cubicBezTo>
                      <a:pt x="603990" y="249194"/>
                      <a:pt x="607639" y="276122"/>
                      <a:pt x="607639" y="303316"/>
                    </a:cubicBezTo>
                    <a:cubicBezTo>
                      <a:pt x="607639" y="470572"/>
                      <a:pt x="471283" y="606722"/>
                      <a:pt x="303775" y="606722"/>
                    </a:cubicBezTo>
                    <a:cubicBezTo>
                      <a:pt x="136267" y="606722"/>
                      <a:pt x="0" y="470572"/>
                      <a:pt x="0" y="303316"/>
                    </a:cubicBezTo>
                    <a:cubicBezTo>
                      <a:pt x="0" y="136061"/>
                      <a:pt x="136267" y="0"/>
                      <a:pt x="3037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íṩľíḑé"/>
            <p:cNvGrpSpPr/>
            <p:nvPr/>
          </p:nvGrpSpPr>
          <p:grpSpPr>
            <a:xfrm>
              <a:off x="7086110" y="3821349"/>
              <a:ext cx="808632" cy="808632"/>
              <a:chOff x="3025614" y="1870779"/>
              <a:chExt cx="808632" cy="808632"/>
            </a:xfrm>
          </p:grpSpPr>
          <p:sp>
            <p:nvSpPr>
              <p:cNvPr id="25" name="iṥḻíḋê"/>
              <p:cNvSpPr/>
              <p:nvPr/>
            </p:nvSpPr>
            <p:spPr>
              <a:xfrm>
                <a:off x="3025614" y="1870779"/>
                <a:ext cx="808632" cy="808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íḓé"/>
              <p:cNvSpPr/>
              <p:nvPr/>
            </p:nvSpPr>
            <p:spPr>
              <a:xfrm>
                <a:off x="3163933" y="2009098"/>
                <a:ext cx="531993" cy="531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ślíḍè"/>
              <p:cNvSpPr/>
              <p:nvPr/>
            </p:nvSpPr>
            <p:spPr>
              <a:xfrm>
                <a:off x="3282109" y="2117461"/>
                <a:ext cx="305623" cy="305154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  <a:gd name="connsiteX40" fmla="*/ 325000 h 606722"/>
                  <a:gd name="connsiteY40" fmla="*/ 325000 h 606722"/>
                  <a:gd name="connsiteX41" fmla="*/ 325000 h 606722"/>
                  <a:gd name="connsiteY41" fmla="*/ 325000 h 606722"/>
                  <a:gd name="connsiteX42" fmla="*/ 325000 h 606722"/>
                  <a:gd name="connsiteY42" fmla="*/ 325000 h 606722"/>
                  <a:gd name="connsiteX43" fmla="*/ 325000 h 606722"/>
                  <a:gd name="connsiteY43" fmla="*/ 325000 h 606722"/>
                  <a:gd name="connsiteX44" fmla="*/ 325000 h 606722"/>
                  <a:gd name="connsiteY44" fmla="*/ 325000 h 606722"/>
                  <a:gd name="connsiteX45" fmla="*/ 325000 h 606722"/>
                  <a:gd name="connsiteY45" fmla="*/ 325000 h 606722"/>
                  <a:gd name="connsiteX46" fmla="*/ 325000 h 606722"/>
                  <a:gd name="connsiteY46" fmla="*/ 325000 h 606722"/>
                  <a:gd name="connsiteX47" fmla="*/ 325000 h 606722"/>
                  <a:gd name="connsiteY47" fmla="*/ 325000 h 606722"/>
                  <a:gd name="connsiteX48" fmla="*/ 325000 h 606722"/>
                  <a:gd name="connsiteY48" fmla="*/ 325000 h 606722"/>
                  <a:gd name="connsiteX49" fmla="*/ 325000 h 606722"/>
                  <a:gd name="connsiteY49" fmla="*/ 325000 h 606722"/>
                  <a:gd name="connsiteX50" fmla="*/ 325000 h 606722"/>
                  <a:gd name="connsiteY50" fmla="*/ 325000 h 606722"/>
                  <a:gd name="connsiteX51" fmla="*/ 325000 h 606722"/>
                  <a:gd name="connsiteY51" fmla="*/ 325000 h 606722"/>
                  <a:gd name="connsiteX52" fmla="*/ 325000 h 606722"/>
                  <a:gd name="connsiteY52" fmla="*/ 325000 h 606722"/>
                  <a:gd name="connsiteX53" fmla="*/ 325000 h 606722"/>
                  <a:gd name="connsiteY53" fmla="*/ 325000 h 606722"/>
                  <a:gd name="connsiteX54" fmla="*/ 325000 h 606722"/>
                  <a:gd name="connsiteY54" fmla="*/ 325000 h 606722"/>
                  <a:gd name="connsiteX55" fmla="*/ 325000 h 606722"/>
                  <a:gd name="connsiteY55" fmla="*/ 325000 h 606722"/>
                  <a:gd name="connsiteX56" fmla="*/ 325000 h 606722"/>
                  <a:gd name="connsiteY56" fmla="*/ 325000 h 606722"/>
                  <a:gd name="connsiteX57" fmla="*/ 325000 h 606722"/>
                  <a:gd name="connsiteY57" fmla="*/ 325000 h 606722"/>
                  <a:gd name="connsiteX58" fmla="*/ 325000 h 606722"/>
                  <a:gd name="connsiteY58" fmla="*/ 325000 h 606722"/>
                  <a:gd name="connsiteX59" fmla="*/ 325000 h 606722"/>
                  <a:gd name="connsiteY59" fmla="*/ 325000 h 606722"/>
                  <a:gd name="connsiteX60" fmla="*/ 325000 h 606722"/>
                  <a:gd name="connsiteY60" fmla="*/ 325000 h 606722"/>
                  <a:gd name="connsiteX61" fmla="*/ 325000 h 606722"/>
                  <a:gd name="connsiteY61" fmla="*/ 325000 h 606722"/>
                  <a:gd name="connsiteX62" fmla="*/ 325000 h 606722"/>
                  <a:gd name="connsiteY62" fmla="*/ 325000 h 606722"/>
                  <a:gd name="connsiteX63" fmla="*/ 325000 h 606722"/>
                  <a:gd name="connsiteY63" fmla="*/ 325000 h 606722"/>
                  <a:gd name="connsiteX64" fmla="*/ 325000 h 606722"/>
                  <a:gd name="connsiteY64" fmla="*/ 325000 h 606722"/>
                  <a:gd name="connsiteX65" fmla="*/ 325000 h 606722"/>
                  <a:gd name="connsiteY65" fmla="*/ 325000 h 606722"/>
                  <a:gd name="connsiteX66" fmla="*/ 325000 h 606722"/>
                  <a:gd name="connsiteY66" fmla="*/ 325000 h 606722"/>
                  <a:gd name="connsiteX67" fmla="*/ 325000 h 606722"/>
                  <a:gd name="connsiteY67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07535" h="606604">
                    <a:moveTo>
                      <a:pt x="394900" y="353768"/>
                    </a:moveTo>
                    <a:cubicBezTo>
                      <a:pt x="400507" y="353768"/>
                      <a:pt x="405045" y="358301"/>
                      <a:pt x="405045" y="363900"/>
                    </a:cubicBezTo>
                    <a:lnTo>
                      <a:pt x="405045" y="515616"/>
                    </a:lnTo>
                    <a:cubicBezTo>
                      <a:pt x="405045" y="543435"/>
                      <a:pt x="382353" y="566099"/>
                      <a:pt x="354410" y="566099"/>
                    </a:cubicBezTo>
                    <a:lnTo>
                      <a:pt x="212649" y="566099"/>
                    </a:lnTo>
                    <a:cubicBezTo>
                      <a:pt x="207131" y="566099"/>
                      <a:pt x="202593" y="561566"/>
                      <a:pt x="202593" y="556056"/>
                    </a:cubicBezTo>
                    <a:cubicBezTo>
                      <a:pt x="202593" y="550457"/>
                      <a:pt x="207131" y="545924"/>
                      <a:pt x="212649" y="545924"/>
                    </a:cubicBezTo>
                    <a:lnTo>
                      <a:pt x="354410" y="545924"/>
                    </a:lnTo>
                    <a:cubicBezTo>
                      <a:pt x="371140" y="545924"/>
                      <a:pt x="384845" y="532325"/>
                      <a:pt x="384845" y="515616"/>
                    </a:cubicBezTo>
                    <a:lnTo>
                      <a:pt x="384845" y="363900"/>
                    </a:lnTo>
                    <a:cubicBezTo>
                      <a:pt x="384845" y="358301"/>
                      <a:pt x="389294" y="353768"/>
                      <a:pt x="394900" y="353768"/>
                    </a:cubicBezTo>
                    <a:close/>
                    <a:moveTo>
                      <a:pt x="131640" y="262739"/>
                    </a:moveTo>
                    <a:cubicBezTo>
                      <a:pt x="137236" y="262739"/>
                      <a:pt x="141766" y="267271"/>
                      <a:pt x="141766" y="272870"/>
                    </a:cubicBezTo>
                    <a:lnTo>
                      <a:pt x="141766" y="333565"/>
                    </a:lnTo>
                    <a:cubicBezTo>
                      <a:pt x="141766" y="339075"/>
                      <a:pt x="137236" y="343607"/>
                      <a:pt x="131640" y="343607"/>
                    </a:cubicBezTo>
                    <a:cubicBezTo>
                      <a:pt x="126044" y="343607"/>
                      <a:pt x="121514" y="339075"/>
                      <a:pt x="121514" y="333565"/>
                    </a:cubicBezTo>
                    <a:lnTo>
                      <a:pt x="121514" y="272870"/>
                    </a:lnTo>
                    <a:cubicBezTo>
                      <a:pt x="121514" y="267271"/>
                      <a:pt x="126044" y="262739"/>
                      <a:pt x="131640" y="262739"/>
                    </a:cubicBezTo>
                    <a:close/>
                    <a:moveTo>
                      <a:pt x="489057" y="194973"/>
                    </a:moveTo>
                    <a:cubicBezTo>
                      <a:pt x="492973" y="190974"/>
                      <a:pt x="499381" y="190974"/>
                      <a:pt x="503386" y="194973"/>
                    </a:cubicBezTo>
                    <a:lnTo>
                      <a:pt x="604576" y="296095"/>
                    </a:lnTo>
                    <a:cubicBezTo>
                      <a:pt x="605555" y="296983"/>
                      <a:pt x="606267" y="298138"/>
                      <a:pt x="606801" y="299383"/>
                    </a:cubicBezTo>
                    <a:cubicBezTo>
                      <a:pt x="607780" y="301871"/>
                      <a:pt x="607780" y="304625"/>
                      <a:pt x="606801" y="307113"/>
                    </a:cubicBezTo>
                    <a:cubicBezTo>
                      <a:pt x="606267" y="308357"/>
                      <a:pt x="605555" y="309424"/>
                      <a:pt x="604576" y="310401"/>
                    </a:cubicBezTo>
                    <a:lnTo>
                      <a:pt x="503386" y="411434"/>
                    </a:lnTo>
                    <a:cubicBezTo>
                      <a:pt x="501339" y="413478"/>
                      <a:pt x="498758" y="414455"/>
                      <a:pt x="496177" y="414455"/>
                    </a:cubicBezTo>
                    <a:cubicBezTo>
                      <a:pt x="493596" y="414455"/>
                      <a:pt x="491015" y="413478"/>
                      <a:pt x="489057" y="411434"/>
                    </a:cubicBezTo>
                    <a:cubicBezTo>
                      <a:pt x="485052" y="407524"/>
                      <a:pt x="485052" y="401126"/>
                      <a:pt x="489057" y="397217"/>
                    </a:cubicBezTo>
                    <a:lnTo>
                      <a:pt x="572982" y="313333"/>
                    </a:lnTo>
                    <a:lnTo>
                      <a:pt x="232921" y="313333"/>
                    </a:lnTo>
                    <a:cubicBezTo>
                      <a:pt x="227314" y="313333"/>
                      <a:pt x="222775" y="308802"/>
                      <a:pt x="222775" y="303203"/>
                    </a:cubicBezTo>
                    <a:cubicBezTo>
                      <a:pt x="222775" y="297605"/>
                      <a:pt x="227314" y="293074"/>
                      <a:pt x="232921" y="293074"/>
                    </a:cubicBezTo>
                    <a:lnTo>
                      <a:pt x="572982" y="293074"/>
                    </a:lnTo>
                    <a:lnTo>
                      <a:pt x="489057" y="209279"/>
                    </a:lnTo>
                    <a:cubicBezTo>
                      <a:pt x="485052" y="205281"/>
                      <a:pt x="485052" y="198883"/>
                      <a:pt x="489057" y="194973"/>
                    </a:cubicBezTo>
                    <a:close/>
                    <a:moveTo>
                      <a:pt x="211398" y="40317"/>
                    </a:moveTo>
                    <a:lnTo>
                      <a:pt x="354409" y="40317"/>
                    </a:lnTo>
                    <a:cubicBezTo>
                      <a:pt x="382353" y="40317"/>
                      <a:pt x="405046" y="62981"/>
                      <a:pt x="405046" y="90889"/>
                    </a:cubicBezTo>
                    <a:lnTo>
                      <a:pt x="405046" y="242605"/>
                    </a:lnTo>
                    <a:cubicBezTo>
                      <a:pt x="405046" y="248115"/>
                      <a:pt x="400508" y="252648"/>
                      <a:pt x="394901" y="252648"/>
                    </a:cubicBezTo>
                    <a:cubicBezTo>
                      <a:pt x="389295" y="252648"/>
                      <a:pt x="384845" y="248115"/>
                      <a:pt x="384845" y="242605"/>
                    </a:cubicBezTo>
                    <a:lnTo>
                      <a:pt x="384845" y="90889"/>
                    </a:lnTo>
                    <a:cubicBezTo>
                      <a:pt x="384845" y="74180"/>
                      <a:pt x="371140" y="60581"/>
                      <a:pt x="354409" y="60581"/>
                    </a:cubicBezTo>
                    <a:lnTo>
                      <a:pt x="211398" y="60581"/>
                    </a:lnTo>
                    <a:cubicBezTo>
                      <a:pt x="205791" y="60581"/>
                      <a:pt x="201253" y="56048"/>
                      <a:pt x="201253" y="50449"/>
                    </a:cubicBezTo>
                    <a:cubicBezTo>
                      <a:pt x="201253" y="44850"/>
                      <a:pt x="205791" y="40317"/>
                      <a:pt x="211398" y="40317"/>
                    </a:cubicBezTo>
                    <a:close/>
                    <a:moveTo>
                      <a:pt x="147115" y="20146"/>
                    </a:moveTo>
                    <a:cubicBezTo>
                      <a:pt x="144890" y="20146"/>
                      <a:pt x="142576" y="20590"/>
                      <a:pt x="140084" y="21568"/>
                    </a:cubicBezTo>
                    <a:lnTo>
                      <a:pt x="44232" y="59782"/>
                    </a:lnTo>
                    <a:cubicBezTo>
                      <a:pt x="24919" y="66981"/>
                      <a:pt x="20292" y="73024"/>
                      <a:pt x="20292" y="90887"/>
                    </a:cubicBezTo>
                    <a:lnTo>
                      <a:pt x="20292" y="515689"/>
                    </a:lnTo>
                    <a:cubicBezTo>
                      <a:pt x="20292" y="533464"/>
                      <a:pt x="24919" y="539596"/>
                      <a:pt x="44054" y="546616"/>
                    </a:cubicBezTo>
                    <a:lnTo>
                      <a:pt x="140262" y="585098"/>
                    </a:lnTo>
                    <a:cubicBezTo>
                      <a:pt x="142576" y="585897"/>
                      <a:pt x="144890" y="586431"/>
                      <a:pt x="147115" y="586431"/>
                    </a:cubicBezTo>
                    <a:cubicBezTo>
                      <a:pt x="156015" y="586431"/>
                      <a:pt x="161978" y="578254"/>
                      <a:pt x="161978" y="566257"/>
                    </a:cubicBezTo>
                    <a:lnTo>
                      <a:pt x="161978" y="40319"/>
                    </a:lnTo>
                    <a:cubicBezTo>
                      <a:pt x="161978" y="28233"/>
                      <a:pt x="156015" y="20146"/>
                      <a:pt x="147115" y="20146"/>
                    </a:cubicBezTo>
                    <a:close/>
                    <a:moveTo>
                      <a:pt x="151669" y="315"/>
                    </a:moveTo>
                    <a:cubicBezTo>
                      <a:pt x="169354" y="2727"/>
                      <a:pt x="182270" y="18724"/>
                      <a:pt x="182270" y="40319"/>
                    </a:cubicBezTo>
                    <a:lnTo>
                      <a:pt x="182270" y="566257"/>
                    </a:lnTo>
                    <a:cubicBezTo>
                      <a:pt x="182270" y="589630"/>
                      <a:pt x="167496" y="606604"/>
                      <a:pt x="147115" y="606604"/>
                    </a:cubicBezTo>
                    <a:cubicBezTo>
                      <a:pt x="142487" y="606604"/>
                      <a:pt x="137681" y="605716"/>
                      <a:pt x="132964" y="603938"/>
                    </a:cubicBezTo>
                    <a:lnTo>
                      <a:pt x="36756" y="565457"/>
                    </a:lnTo>
                    <a:cubicBezTo>
                      <a:pt x="10057" y="555592"/>
                      <a:pt x="0" y="542084"/>
                      <a:pt x="0" y="515689"/>
                    </a:cubicBezTo>
                    <a:lnTo>
                      <a:pt x="0" y="90887"/>
                    </a:lnTo>
                    <a:cubicBezTo>
                      <a:pt x="0" y="64492"/>
                      <a:pt x="10057" y="50895"/>
                      <a:pt x="37023" y="40942"/>
                    </a:cubicBezTo>
                    <a:lnTo>
                      <a:pt x="132697" y="2727"/>
                    </a:lnTo>
                    <a:cubicBezTo>
                      <a:pt x="139350" y="217"/>
                      <a:pt x="145774" y="-489"/>
                      <a:pt x="151669" y="3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ísḷîdè"/>
            <p:cNvGrpSpPr/>
            <p:nvPr/>
          </p:nvGrpSpPr>
          <p:grpSpPr>
            <a:xfrm>
              <a:off x="8616280" y="4528197"/>
              <a:ext cx="808632" cy="808632"/>
              <a:chOff x="3025614" y="1870779"/>
              <a:chExt cx="808632" cy="808632"/>
            </a:xfrm>
          </p:grpSpPr>
          <p:sp>
            <p:nvSpPr>
              <p:cNvPr id="22" name="ï$ḷïḓe"/>
              <p:cNvSpPr/>
              <p:nvPr/>
            </p:nvSpPr>
            <p:spPr>
              <a:xfrm>
                <a:off x="3025614" y="1870779"/>
                <a:ext cx="808632" cy="808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0" cap="flat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ŝḷïḋè"/>
              <p:cNvSpPr/>
              <p:nvPr/>
            </p:nvSpPr>
            <p:spPr>
              <a:xfrm>
                <a:off x="3163933" y="2009098"/>
                <a:ext cx="531993" cy="531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ṡľídê"/>
              <p:cNvSpPr/>
              <p:nvPr/>
            </p:nvSpPr>
            <p:spPr>
              <a:xfrm>
                <a:off x="3282109" y="2117457"/>
                <a:ext cx="305623" cy="305163"/>
              </a:xfrm>
              <a:custGeom>
                <a:avLst/>
                <a:gdLst>
                  <a:gd name="T0" fmla="*/ 6794 w 6860"/>
                  <a:gd name="T1" fmla="*/ 3307 h 6860"/>
                  <a:gd name="T2" fmla="*/ 5828 w 6860"/>
                  <a:gd name="T3" fmla="*/ 2341 h 6860"/>
                  <a:gd name="T4" fmla="*/ 5586 w 6860"/>
                  <a:gd name="T5" fmla="*/ 2341 h 6860"/>
                  <a:gd name="T6" fmla="*/ 5586 w 6860"/>
                  <a:gd name="T7" fmla="*/ 2582 h 6860"/>
                  <a:gd name="T8" fmla="*/ 6261 w 6860"/>
                  <a:gd name="T9" fmla="*/ 3257 h 6860"/>
                  <a:gd name="T10" fmla="*/ 3601 w 6860"/>
                  <a:gd name="T11" fmla="*/ 3257 h 6860"/>
                  <a:gd name="T12" fmla="*/ 3601 w 6860"/>
                  <a:gd name="T13" fmla="*/ 600 h 6860"/>
                  <a:gd name="T14" fmla="*/ 4276 w 6860"/>
                  <a:gd name="T15" fmla="*/ 1275 h 6860"/>
                  <a:gd name="T16" fmla="*/ 4517 w 6860"/>
                  <a:gd name="T17" fmla="*/ 1275 h 6860"/>
                  <a:gd name="T18" fmla="*/ 4517 w 6860"/>
                  <a:gd name="T19" fmla="*/ 1033 h 6860"/>
                  <a:gd name="T20" fmla="*/ 3551 w 6860"/>
                  <a:gd name="T21" fmla="*/ 67 h 6860"/>
                  <a:gd name="T22" fmla="*/ 3310 w 6860"/>
                  <a:gd name="T23" fmla="*/ 67 h 6860"/>
                  <a:gd name="T24" fmla="*/ 2343 w 6860"/>
                  <a:gd name="T25" fmla="*/ 1033 h 6860"/>
                  <a:gd name="T26" fmla="*/ 2343 w 6860"/>
                  <a:gd name="T27" fmla="*/ 1275 h 6860"/>
                  <a:gd name="T28" fmla="*/ 2585 w 6860"/>
                  <a:gd name="T29" fmla="*/ 1275 h 6860"/>
                  <a:gd name="T30" fmla="*/ 3260 w 6860"/>
                  <a:gd name="T31" fmla="*/ 600 h 6860"/>
                  <a:gd name="T32" fmla="*/ 3260 w 6860"/>
                  <a:gd name="T33" fmla="*/ 3257 h 6860"/>
                  <a:gd name="T34" fmla="*/ 600 w 6860"/>
                  <a:gd name="T35" fmla="*/ 3257 h 6860"/>
                  <a:gd name="T36" fmla="*/ 1275 w 6860"/>
                  <a:gd name="T37" fmla="*/ 2583 h 6860"/>
                  <a:gd name="T38" fmla="*/ 1275 w 6860"/>
                  <a:gd name="T39" fmla="*/ 2341 h 6860"/>
                  <a:gd name="T40" fmla="*/ 1033 w 6860"/>
                  <a:gd name="T41" fmla="*/ 2341 h 6860"/>
                  <a:gd name="T42" fmla="*/ 67 w 6860"/>
                  <a:gd name="T43" fmla="*/ 3307 h 6860"/>
                  <a:gd name="T44" fmla="*/ 67 w 6860"/>
                  <a:gd name="T45" fmla="*/ 3549 h 6860"/>
                  <a:gd name="T46" fmla="*/ 1033 w 6860"/>
                  <a:gd name="T47" fmla="*/ 4515 h 6860"/>
                  <a:gd name="T48" fmla="*/ 1275 w 6860"/>
                  <a:gd name="T49" fmla="*/ 4515 h 6860"/>
                  <a:gd name="T50" fmla="*/ 1275 w 6860"/>
                  <a:gd name="T51" fmla="*/ 4273 h 6860"/>
                  <a:gd name="T52" fmla="*/ 600 w 6860"/>
                  <a:gd name="T53" fmla="*/ 3599 h 6860"/>
                  <a:gd name="T54" fmla="*/ 3260 w 6860"/>
                  <a:gd name="T55" fmla="*/ 3599 h 6860"/>
                  <a:gd name="T56" fmla="*/ 3260 w 6860"/>
                  <a:gd name="T57" fmla="*/ 6261 h 6860"/>
                  <a:gd name="T58" fmla="*/ 2585 w 6860"/>
                  <a:gd name="T59" fmla="*/ 5586 h 6860"/>
                  <a:gd name="T60" fmla="*/ 2344 w 6860"/>
                  <a:gd name="T61" fmla="*/ 5586 h 6860"/>
                  <a:gd name="T62" fmla="*/ 2344 w 6860"/>
                  <a:gd name="T63" fmla="*/ 5827 h 6860"/>
                  <a:gd name="T64" fmla="*/ 3310 w 6860"/>
                  <a:gd name="T65" fmla="*/ 6794 h 6860"/>
                  <a:gd name="T66" fmla="*/ 3551 w 6860"/>
                  <a:gd name="T67" fmla="*/ 6794 h 6860"/>
                  <a:gd name="T68" fmla="*/ 4517 w 6860"/>
                  <a:gd name="T69" fmla="*/ 5828 h 6860"/>
                  <a:gd name="T70" fmla="*/ 4517 w 6860"/>
                  <a:gd name="T71" fmla="*/ 5586 h 6860"/>
                  <a:gd name="T72" fmla="*/ 4276 w 6860"/>
                  <a:gd name="T73" fmla="*/ 5586 h 6860"/>
                  <a:gd name="T74" fmla="*/ 3601 w 6860"/>
                  <a:gd name="T75" fmla="*/ 6261 h 6860"/>
                  <a:gd name="T76" fmla="*/ 3601 w 6860"/>
                  <a:gd name="T77" fmla="*/ 3599 h 6860"/>
                  <a:gd name="T78" fmla="*/ 6261 w 6860"/>
                  <a:gd name="T79" fmla="*/ 3599 h 6860"/>
                  <a:gd name="T80" fmla="*/ 5586 w 6860"/>
                  <a:gd name="T81" fmla="*/ 4273 h 6860"/>
                  <a:gd name="T82" fmla="*/ 5586 w 6860"/>
                  <a:gd name="T83" fmla="*/ 4515 h 6860"/>
                  <a:gd name="T84" fmla="*/ 5828 w 6860"/>
                  <a:gd name="T85" fmla="*/ 4515 h 6860"/>
                  <a:gd name="T86" fmla="*/ 6794 w 6860"/>
                  <a:gd name="T87" fmla="*/ 3549 h 6860"/>
                  <a:gd name="T88" fmla="*/ 6794 w 6860"/>
                  <a:gd name="T89" fmla="*/ 3307 h 6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860" h="6860">
                    <a:moveTo>
                      <a:pt x="6794" y="3307"/>
                    </a:moveTo>
                    <a:lnTo>
                      <a:pt x="5828" y="2341"/>
                    </a:lnTo>
                    <a:cubicBezTo>
                      <a:pt x="5761" y="2274"/>
                      <a:pt x="5653" y="2274"/>
                      <a:pt x="5586" y="2341"/>
                    </a:cubicBezTo>
                    <a:cubicBezTo>
                      <a:pt x="5519" y="2408"/>
                      <a:pt x="5519" y="2516"/>
                      <a:pt x="5586" y="2582"/>
                    </a:cubicBezTo>
                    <a:lnTo>
                      <a:pt x="6261" y="3257"/>
                    </a:lnTo>
                    <a:lnTo>
                      <a:pt x="3601" y="3257"/>
                    </a:lnTo>
                    <a:lnTo>
                      <a:pt x="3601" y="600"/>
                    </a:lnTo>
                    <a:lnTo>
                      <a:pt x="4276" y="1275"/>
                    </a:lnTo>
                    <a:cubicBezTo>
                      <a:pt x="4343" y="1342"/>
                      <a:pt x="4450" y="1342"/>
                      <a:pt x="4517" y="1275"/>
                    </a:cubicBezTo>
                    <a:cubicBezTo>
                      <a:pt x="4584" y="1208"/>
                      <a:pt x="4584" y="1100"/>
                      <a:pt x="4517" y="1033"/>
                    </a:cubicBezTo>
                    <a:lnTo>
                      <a:pt x="3551" y="67"/>
                    </a:lnTo>
                    <a:cubicBezTo>
                      <a:pt x="3484" y="0"/>
                      <a:pt x="3376" y="0"/>
                      <a:pt x="3310" y="67"/>
                    </a:cubicBezTo>
                    <a:lnTo>
                      <a:pt x="2343" y="1033"/>
                    </a:lnTo>
                    <a:cubicBezTo>
                      <a:pt x="2277" y="1100"/>
                      <a:pt x="2277" y="1208"/>
                      <a:pt x="2343" y="1275"/>
                    </a:cubicBezTo>
                    <a:cubicBezTo>
                      <a:pt x="2410" y="1342"/>
                      <a:pt x="2518" y="1342"/>
                      <a:pt x="2585" y="1275"/>
                    </a:cubicBezTo>
                    <a:lnTo>
                      <a:pt x="3260" y="600"/>
                    </a:lnTo>
                    <a:lnTo>
                      <a:pt x="3260" y="3257"/>
                    </a:lnTo>
                    <a:lnTo>
                      <a:pt x="600" y="3257"/>
                    </a:lnTo>
                    <a:lnTo>
                      <a:pt x="1275" y="2583"/>
                    </a:lnTo>
                    <a:cubicBezTo>
                      <a:pt x="1342" y="2516"/>
                      <a:pt x="1342" y="2408"/>
                      <a:pt x="1275" y="2341"/>
                    </a:cubicBezTo>
                    <a:cubicBezTo>
                      <a:pt x="1208" y="2274"/>
                      <a:pt x="1100" y="2274"/>
                      <a:pt x="1033" y="2341"/>
                    </a:cubicBezTo>
                    <a:lnTo>
                      <a:pt x="67" y="3307"/>
                    </a:lnTo>
                    <a:cubicBezTo>
                      <a:pt x="0" y="3374"/>
                      <a:pt x="0" y="3482"/>
                      <a:pt x="67" y="3549"/>
                    </a:cubicBezTo>
                    <a:lnTo>
                      <a:pt x="1033" y="4515"/>
                    </a:lnTo>
                    <a:cubicBezTo>
                      <a:pt x="1100" y="4582"/>
                      <a:pt x="1208" y="4582"/>
                      <a:pt x="1275" y="4515"/>
                    </a:cubicBezTo>
                    <a:cubicBezTo>
                      <a:pt x="1342" y="4448"/>
                      <a:pt x="1342" y="4340"/>
                      <a:pt x="1275" y="4273"/>
                    </a:cubicBezTo>
                    <a:lnTo>
                      <a:pt x="600" y="3599"/>
                    </a:lnTo>
                    <a:lnTo>
                      <a:pt x="3260" y="3599"/>
                    </a:lnTo>
                    <a:lnTo>
                      <a:pt x="3260" y="6261"/>
                    </a:lnTo>
                    <a:lnTo>
                      <a:pt x="2585" y="5586"/>
                    </a:lnTo>
                    <a:cubicBezTo>
                      <a:pt x="2518" y="5519"/>
                      <a:pt x="2410" y="5519"/>
                      <a:pt x="2344" y="5586"/>
                    </a:cubicBezTo>
                    <a:cubicBezTo>
                      <a:pt x="2277" y="5653"/>
                      <a:pt x="2277" y="5761"/>
                      <a:pt x="2344" y="5827"/>
                    </a:cubicBezTo>
                    <a:lnTo>
                      <a:pt x="3310" y="6794"/>
                    </a:lnTo>
                    <a:cubicBezTo>
                      <a:pt x="3376" y="6860"/>
                      <a:pt x="3484" y="6860"/>
                      <a:pt x="3551" y="6794"/>
                    </a:cubicBezTo>
                    <a:lnTo>
                      <a:pt x="4517" y="5828"/>
                    </a:lnTo>
                    <a:cubicBezTo>
                      <a:pt x="4584" y="5761"/>
                      <a:pt x="4584" y="5653"/>
                      <a:pt x="4517" y="5586"/>
                    </a:cubicBezTo>
                    <a:cubicBezTo>
                      <a:pt x="4451" y="5519"/>
                      <a:pt x="4343" y="5519"/>
                      <a:pt x="4276" y="5586"/>
                    </a:cubicBezTo>
                    <a:lnTo>
                      <a:pt x="3601" y="6261"/>
                    </a:lnTo>
                    <a:lnTo>
                      <a:pt x="3601" y="3599"/>
                    </a:lnTo>
                    <a:lnTo>
                      <a:pt x="6261" y="3599"/>
                    </a:lnTo>
                    <a:lnTo>
                      <a:pt x="5586" y="4273"/>
                    </a:lnTo>
                    <a:cubicBezTo>
                      <a:pt x="5519" y="4340"/>
                      <a:pt x="5519" y="4448"/>
                      <a:pt x="5586" y="4515"/>
                    </a:cubicBezTo>
                    <a:cubicBezTo>
                      <a:pt x="5653" y="4582"/>
                      <a:pt x="5761" y="4582"/>
                      <a:pt x="5828" y="4515"/>
                    </a:cubicBezTo>
                    <a:lnTo>
                      <a:pt x="6794" y="3549"/>
                    </a:lnTo>
                    <a:cubicBezTo>
                      <a:pt x="6860" y="3482"/>
                      <a:pt x="6860" y="3374"/>
                      <a:pt x="6794" y="33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ïṥlíḑê">
              <a:extLst/>
            </p:cNvPr>
            <p:cNvSpPr txBox="1"/>
            <p:nvPr/>
          </p:nvSpPr>
          <p:spPr bwMode="auto">
            <a:xfrm>
              <a:off x="1237152" y="2725249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/>
                <a:t>如何刷程序</a:t>
              </a:r>
              <a:endParaRPr lang="zh-CN" altLang="en-US" sz="1800" b="1" dirty="0"/>
            </a:p>
          </p:txBody>
        </p:sp>
        <p:sp>
          <p:nvSpPr>
            <p:cNvPr id="15" name="îśḷïḓè">
              <a:extLst/>
            </p:cNvPr>
            <p:cNvSpPr txBox="1"/>
            <p:nvPr/>
          </p:nvSpPr>
          <p:spPr bwMode="auto">
            <a:xfrm>
              <a:off x="4931065" y="2029547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/>
                <a:t>如何配置参数</a:t>
              </a:r>
              <a:endParaRPr lang="zh-CN" altLang="en-US" sz="1800" b="1" dirty="0"/>
            </a:p>
          </p:txBody>
        </p:sp>
        <p:sp>
          <p:nvSpPr>
            <p:cNvPr id="16" name="iṥlíḍé">
              <a:extLst/>
            </p:cNvPr>
            <p:cNvSpPr txBox="1"/>
            <p:nvPr/>
          </p:nvSpPr>
          <p:spPr bwMode="auto">
            <a:xfrm>
              <a:off x="4252196" y="4099552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/>
                <a:t>如何配置</a:t>
              </a:r>
              <a:r>
                <a:rPr lang="en-US" altLang="zh-CN" sz="1800" b="1" dirty="0" smtClean="0"/>
                <a:t>4G</a:t>
              </a:r>
              <a:endParaRPr lang="zh-CN" altLang="en-US" sz="1800" b="1" dirty="0"/>
            </a:p>
          </p:txBody>
        </p:sp>
        <p:sp>
          <p:nvSpPr>
            <p:cNvPr id="17" name="îṩ1ïdê">
              <a:extLst/>
            </p:cNvPr>
            <p:cNvSpPr txBox="1"/>
            <p:nvPr/>
          </p:nvSpPr>
          <p:spPr bwMode="auto">
            <a:xfrm>
              <a:off x="7953727" y="3447746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/>
                <a:t>如何进行交易测试</a:t>
              </a:r>
              <a:endParaRPr lang="zh-CN" altLang="en-US" sz="1800" b="1" dirty="0"/>
            </a:p>
          </p:txBody>
        </p:sp>
        <p:sp>
          <p:nvSpPr>
            <p:cNvPr id="18" name="iS1ïdé">
              <a:extLst/>
            </p:cNvPr>
            <p:cNvSpPr txBox="1"/>
            <p:nvPr/>
          </p:nvSpPr>
          <p:spPr bwMode="auto">
            <a:xfrm>
              <a:off x="6452027" y="5098538"/>
              <a:ext cx="2164253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 fontScale="77500" lnSpcReduction="20000"/>
            </a:bodyPr>
            <a:lstStyle/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/>
                <a:t>如何调整区域</a:t>
              </a:r>
              <a:endParaRPr lang="zh-CN" altLang="en-US" sz="1800" b="1" dirty="0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415480" y="3880335"/>
              <a:ext cx="414046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954858" y="5098538"/>
              <a:ext cx="414046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087888" y="2959631"/>
              <a:ext cx="528083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25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9304"/>
            <a:ext cx="6912768" cy="177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1" y="3417540"/>
            <a:ext cx="67532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如何刷程序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56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如何刷程序（配置上位机）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21" y="1556791"/>
            <a:ext cx="7344816" cy="455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50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7848872" cy="4929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7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356603" cy="423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如何配置参数（配置上位机）</a:t>
            </a:r>
            <a:endParaRPr lang="zh-CN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787967"/>
            <a:ext cx="60864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0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如何配置</a:t>
            </a:r>
            <a:r>
              <a:rPr lang="en-US" altLang="zh-CN" dirty="0" smtClean="0"/>
              <a:t>4G</a:t>
            </a:r>
            <a:r>
              <a:rPr lang="zh-CN" altLang="en-US" dirty="0" smtClean="0"/>
              <a:t>（配置上位机）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7958"/>
            <a:ext cx="7295718" cy="315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085184"/>
            <a:ext cx="612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15616" y="5531464"/>
            <a:ext cx="455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9002</a:t>
            </a:r>
            <a:r>
              <a:rPr lang="zh-CN" altLang="en-US" sz="2000" dirty="0" smtClean="0">
                <a:solidFill>
                  <a:srgbClr val="FF0000"/>
                </a:solidFill>
              </a:rPr>
              <a:t>为测试端口，</a:t>
            </a:r>
            <a:r>
              <a:rPr lang="en-US" altLang="zh-CN" sz="2000" dirty="0" smtClean="0">
                <a:solidFill>
                  <a:srgbClr val="FF0000"/>
                </a:solidFill>
              </a:rPr>
              <a:t>9001</a:t>
            </a:r>
            <a:r>
              <a:rPr lang="zh-CN" altLang="en-US" sz="2000" dirty="0" smtClean="0">
                <a:solidFill>
                  <a:srgbClr val="FF0000"/>
                </a:solidFill>
              </a:rPr>
              <a:t>为正式应用端口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如何配置小区编码（日志上位机）</a:t>
            </a:r>
            <a:endParaRPr lang="zh-CN" alt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83803"/>
            <a:ext cx="7344816" cy="2478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4741113"/>
            <a:ext cx="788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9999</a:t>
            </a:r>
            <a:r>
              <a:rPr lang="zh-CN" altLang="en-US" sz="2000" dirty="0" smtClean="0">
                <a:solidFill>
                  <a:srgbClr val="FF0000"/>
                </a:solidFill>
              </a:rPr>
              <a:t>为测试的小区编码，正式编码有联邦车网提供正式的停车场编码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如何进行交易测试（交易上位机）</a:t>
            </a:r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43332"/>
            <a:ext cx="6840760" cy="476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0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5626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ETC</a:t>
            </a:r>
            <a:r>
              <a:rPr lang="zh-CN" altLang="en-US" sz="3600" b="1" dirty="0" smtClean="0"/>
              <a:t>停车场天线产品清单</a:t>
            </a:r>
            <a:endParaRPr lang="zh-CN" altLang="en-US" sz="3600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48687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如何正式开通使用</a:t>
            </a:r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872" y="1988840"/>
            <a:ext cx="29908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68273" y="1503148"/>
            <a:ext cx="3540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、先换上正式的</a:t>
            </a:r>
            <a:r>
              <a:rPr lang="en-US" altLang="zh-CN" sz="2400" dirty="0" smtClean="0"/>
              <a:t>PSAM</a:t>
            </a:r>
            <a:r>
              <a:rPr lang="zh-CN" altLang="en-US" sz="2400" dirty="0" smtClean="0"/>
              <a:t>卡</a:t>
            </a:r>
            <a:endParaRPr lang="zh-CN" altLang="en-US" sz="24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91" y="4725144"/>
            <a:ext cx="395287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20673" y="4119463"/>
            <a:ext cx="3417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、选择正式的小区编码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606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需要注意事项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9935" y="1751410"/>
            <a:ext cx="7726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、穿线过程中，必须从绿端子穿线，不能用航空头穿线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、与天线的通信线需要单独走线，不能与强电同一线路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、配置参数时，要注意区分测试的端口和小区编码，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</a:t>
            </a:r>
            <a:r>
              <a:rPr lang="zh-CN" altLang="en-US" sz="2400" dirty="0" smtClean="0"/>
              <a:t>否则测试数据将上传到联邦车网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4G</a:t>
            </a:r>
            <a:r>
              <a:rPr lang="zh-CN" altLang="en-US" sz="2400" dirty="0" smtClean="0"/>
              <a:t>测试端口：</a:t>
            </a:r>
            <a:r>
              <a:rPr lang="en-US" altLang="zh-CN" sz="2400" dirty="0" smtClean="0"/>
              <a:t>9002</a:t>
            </a:r>
            <a:r>
              <a:rPr lang="zh-CN" altLang="en-US" sz="2400" dirty="0" smtClean="0"/>
              <a:t>，小区编码：</a:t>
            </a:r>
            <a:r>
              <a:rPr lang="en-US" altLang="zh-CN" sz="2400" dirty="0" smtClean="0"/>
              <a:t>9999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4G</a:t>
            </a:r>
            <a:r>
              <a:rPr lang="zh-CN" altLang="en-US" sz="2400" dirty="0" smtClean="0"/>
              <a:t>正式端口：</a:t>
            </a:r>
            <a:r>
              <a:rPr lang="en-US" altLang="zh-CN" sz="2400" dirty="0" smtClean="0"/>
              <a:t>9001</a:t>
            </a:r>
            <a:r>
              <a:rPr lang="zh-CN" altLang="en-US" sz="2400" dirty="0" smtClean="0"/>
              <a:t>，小区编码：联邦车网提供</a:t>
            </a:r>
            <a:endParaRPr lang="en-US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、天线立杆最好高于</a:t>
            </a:r>
            <a:r>
              <a:rPr lang="en-US" altLang="zh-CN" sz="2400" dirty="0" smtClean="0"/>
              <a:t>2.8</a:t>
            </a:r>
            <a:r>
              <a:rPr lang="zh-CN" altLang="en-US" sz="2400" dirty="0" smtClean="0"/>
              <a:t>米，不能低于</a:t>
            </a:r>
            <a:r>
              <a:rPr lang="en-US" altLang="zh-CN" sz="2400" dirty="0" smtClean="0"/>
              <a:t>2.5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、交易控制模式必须需要选择为</a:t>
            </a:r>
            <a:r>
              <a:rPr lang="zh-CN" altLang="en-US" sz="2400" dirty="0" smtClean="0">
                <a:solidFill>
                  <a:srgbClr val="FF0000"/>
                </a:solidFill>
              </a:rPr>
              <a:t>网口控制器主控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交易模式为</a:t>
            </a:r>
            <a:r>
              <a:rPr lang="zh-CN" altLang="en-US" sz="2400" dirty="0" smtClean="0">
                <a:solidFill>
                  <a:srgbClr val="FF0000"/>
                </a:solidFill>
              </a:rPr>
              <a:t>集成扣费模式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数据上传为</a:t>
            </a:r>
            <a:r>
              <a:rPr lang="en-US" altLang="zh-CN" sz="2400" dirty="0" smtClean="0">
                <a:solidFill>
                  <a:srgbClr val="FF0000"/>
                </a:solidFill>
              </a:rPr>
              <a:t>4G</a:t>
            </a:r>
            <a:r>
              <a:rPr lang="zh-CN" altLang="en-US" sz="2400" dirty="0" smtClean="0">
                <a:solidFill>
                  <a:srgbClr val="FF0000"/>
                </a:solidFill>
              </a:rPr>
              <a:t>上传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4G</a:t>
            </a:r>
            <a:r>
              <a:rPr lang="zh-CN" altLang="en-US" sz="2400" dirty="0" smtClean="0"/>
              <a:t>模块必须配置正常才能正式使用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83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需要注意事项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9935" y="1751410"/>
            <a:ext cx="7726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、穿线过程中，必须从绿端子穿线，不能用航空头穿线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、与天线的通信线需要单独走线，不能与强电同一线路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、配置参数时，要注意区分测试的端口和小区编码，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</a:t>
            </a:r>
            <a:r>
              <a:rPr lang="zh-CN" altLang="en-US" sz="2400" dirty="0" smtClean="0"/>
              <a:t>否则测试数据将上传到联邦车网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4G</a:t>
            </a:r>
            <a:r>
              <a:rPr lang="zh-CN" altLang="en-US" sz="2400" dirty="0" smtClean="0"/>
              <a:t>测试端口：</a:t>
            </a:r>
            <a:r>
              <a:rPr lang="en-US" altLang="zh-CN" sz="2400" dirty="0" smtClean="0"/>
              <a:t>9002</a:t>
            </a:r>
            <a:r>
              <a:rPr lang="zh-CN" altLang="en-US" sz="2400" dirty="0" smtClean="0"/>
              <a:t>，小区编码：</a:t>
            </a:r>
            <a:r>
              <a:rPr lang="en-US" altLang="zh-CN" sz="2400" dirty="0" smtClean="0"/>
              <a:t>9999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4G</a:t>
            </a:r>
            <a:r>
              <a:rPr lang="zh-CN" altLang="en-US" sz="2400" dirty="0" smtClean="0"/>
              <a:t>正式端口：</a:t>
            </a:r>
            <a:r>
              <a:rPr lang="en-US" altLang="zh-CN" sz="2400" dirty="0" smtClean="0"/>
              <a:t>9001</a:t>
            </a:r>
            <a:r>
              <a:rPr lang="zh-CN" altLang="en-US" sz="2400" dirty="0" smtClean="0"/>
              <a:t>，小区编码：联邦车网提供</a:t>
            </a:r>
            <a:endParaRPr lang="en-US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、天线立杆最好高于</a:t>
            </a:r>
            <a:r>
              <a:rPr lang="en-US" altLang="zh-CN" sz="2400" dirty="0" smtClean="0"/>
              <a:t>2.8</a:t>
            </a:r>
            <a:r>
              <a:rPr lang="zh-CN" altLang="en-US" sz="2400" dirty="0" smtClean="0"/>
              <a:t>米，不能低于</a:t>
            </a:r>
            <a:r>
              <a:rPr lang="en-US" altLang="zh-CN" sz="2400" dirty="0" smtClean="0"/>
              <a:t>2.5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、交易控制模式必须需要选择为</a:t>
            </a:r>
            <a:r>
              <a:rPr lang="zh-CN" altLang="en-US" sz="2400" dirty="0" smtClean="0">
                <a:solidFill>
                  <a:srgbClr val="FF0000"/>
                </a:solidFill>
              </a:rPr>
              <a:t>网口控制器主控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交易模式为</a:t>
            </a:r>
            <a:r>
              <a:rPr lang="zh-CN" altLang="en-US" sz="2400" dirty="0" smtClean="0">
                <a:solidFill>
                  <a:srgbClr val="FF0000"/>
                </a:solidFill>
              </a:rPr>
              <a:t>集成扣费模式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数据上传为</a:t>
            </a:r>
            <a:r>
              <a:rPr lang="en-US" altLang="zh-CN" sz="2400" dirty="0" smtClean="0">
                <a:solidFill>
                  <a:srgbClr val="FF0000"/>
                </a:solidFill>
              </a:rPr>
              <a:t>4G</a:t>
            </a:r>
            <a:r>
              <a:rPr lang="zh-CN" altLang="en-US" sz="2400" dirty="0" smtClean="0">
                <a:solidFill>
                  <a:srgbClr val="FF0000"/>
                </a:solidFill>
              </a:rPr>
              <a:t>上传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4G</a:t>
            </a:r>
            <a:r>
              <a:rPr lang="zh-CN" altLang="en-US" sz="2400" dirty="0" smtClean="0"/>
              <a:t>模块必须配置正常才能正式使用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913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可能遇到问题与解决办法</a:t>
            </a:r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25" y="1456225"/>
            <a:ext cx="7272808" cy="482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58629" y="608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可能遇到问题与解决办法</a:t>
            </a:r>
            <a:endParaRPr lang="zh-CN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80" y="1628800"/>
            <a:ext cx="6583498" cy="431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89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412776"/>
            <a:ext cx="3718773" cy="371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92193" y="96952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如</a:t>
            </a:r>
            <a:r>
              <a:rPr lang="zh-CN" altLang="en-US" sz="2400" dirty="0" smtClean="0"/>
              <a:t>有疑问可添加我微信沟通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771800" y="5148125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姓名：尹忠才</a:t>
            </a:r>
            <a:endParaRPr lang="en-US" altLang="zh-CN" dirty="0" smtClean="0"/>
          </a:p>
          <a:p>
            <a:r>
              <a:rPr lang="zh-CN" altLang="en-US" dirty="0" smtClean="0"/>
              <a:t>电话：</a:t>
            </a:r>
            <a:r>
              <a:rPr lang="en-US" altLang="zh-CN" dirty="0" smtClean="0"/>
              <a:t>13469992467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58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920880" cy="414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74848" y="54868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技术指标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211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803929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23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799"/>
            <a:ext cx="7920880" cy="30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30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809840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23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如何安装和实施</a:t>
            </a:r>
            <a:endParaRPr lang="zh-CN" altLang="en-US" sz="3600" dirty="0"/>
          </a:p>
        </p:txBody>
      </p:sp>
      <p:sp>
        <p:nvSpPr>
          <p:cNvPr id="22" name="ïṡḷiḓé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329BDF44-CDA0-4557-A5A4-BFB24FEAA6B6}"/>
              </a:ext>
            </a:extLst>
          </p:cNvPr>
          <p:cNvSpPr/>
          <p:nvPr/>
        </p:nvSpPr>
        <p:spPr bwMode="auto">
          <a:xfrm>
            <a:off x="3766187" y="1953639"/>
            <a:ext cx="1012500" cy="270000"/>
          </a:xfrm>
          <a:prstGeom prst="roundRect">
            <a:avLst>
              <a:gd name="adj" fmla="val 18250"/>
            </a:avLst>
          </a:prstGeom>
          <a:solidFill>
            <a:schemeClr val="accent1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工具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ïṣḻîḋê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EB0AA79F-6851-438D-9DA1-AC5A298207B9}"/>
              </a:ext>
            </a:extLst>
          </p:cNvPr>
          <p:cNvSpPr/>
          <p:nvPr/>
        </p:nvSpPr>
        <p:spPr bwMode="auto">
          <a:xfrm>
            <a:off x="4950608" y="1759378"/>
            <a:ext cx="3689759" cy="65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  <a:tabLst>
                <a:tab pos="228594" algn="l"/>
              </a:tabLst>
              <a:defRPr/>
            </a:pPr>
            <a:r>
              <a:rPr lang="zh-CN" altLang="en-US" sz="1400" dirty="0" smtClean="0"/>
              <a:t>需要提前备好工具包</a:t>
            </a:r>
            <a:endParaRPr lang="en-US" altLang="zh-CN" sz="1400" dirty="0"/>
          </a:p>
        </p:txBody>
      </p:sp>
      <p:sp>
        <p:nvSpPr>
          <p:cNvPr id="24" name="íṩḷíḑe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A72AF16E-1A06-423D-B856-824E85850C2C}"/>
              </a:ext>
            </a:extLst>
          </p:cNvPr>
          <p:cNvSpPr/>
          <p:nvPr/>
        </p:nvSpPr>
        <p:spPr>
          <a:xfrm>
            <a:off x="4820798" y="1846173"/>
            <a:ext cx="87699" cy="478715"/>
          </a:xfrm>
          <a:prstGeom prst="leftBrac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í$ḷïḋê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588FEF06-525B-4B6E-BB73-D239FFA792B7}"/>
              </a:ext>
            </a:extLst>
          </p:cNvPr>
          <p:cNvGrpSpPr/>
          <p:nvPr/>
        </p:nvGrpSpPr>
        <p:grpSpPr>
          <a:xfrm>
            <a:off x="3766187" y="2792700"/>
            <a:ext cx="4874180" cy="652305"/>
            <a:chOff x="5021581" y="2388995"/>
            <a:chExt cx="6498907" cy="869740"/>
          </a:xfrm>
        </p:grpSpPr>
        <p:sp>
          <p:nvSpPr>
            <p:cNvPr id="19" name="ïṩļïḓé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8D5EA559-8A58-4451-9205-E35AFC913665}"/>
                </a:ext>
              </a:extLst>
            </p:cNvPr>
            <p:cNvSpPr/>
            <p:nvPr/>
          </p:nvSpPr>
          <p:spPr bwMode="auto">
            <a:xfrm>
              <a:off x="5021581" y="2648009"/>
              <a:ext cx="1350000" cy="360000"/>
            </a:xfrm>
            <a:prstGeom prst="roundRect">
              <a:avLst>
                <a:gd name="adj" fmla="val 18250"/>
              </a:avLst>
            </a:prstGeom>
            <a:solidFill>
              <a:schemeClr val="accent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走线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ïşľíḍê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1C63098F-01CB-4F68-A8B4-0979CFCF296A}"/>
                </a:ext>
              </a:extLst>
            </p:cNvPr>
            <p:cNvSpPr/>
            <p:nvPr/>
          </p:nvSpPr>
          <p:spPr bwMode="auto">
            <a:xfrm>
              <a:off x="6600809" y="2388995"/>
              <a:ext cx="4919679" cy="86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  <a:tabLst>
                  <a:tab pos="228594" algn="l"/>
                </a:tabLst>
                <a:defRPr/>
              </a:pPr>
              <a:r>
                <a:rPr lang="zh-CN" altLang="en-US" sz="1400" dirty="0" smtClean="0"/>
                <a:t>立杆选择，立杆位置选择</a:t>
              </a:r>
              <a:endParaRPr lang="en-US" altLang="zh-CN" sz="1400" dirty="0" smtClean="0"/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  <a:tabLst>
                  <a:tab pos="228594" algn="l"/>
                </a:tabLst>
                <a:defRPr/>
              </a:pPr>
              <a:r>
                <a:rPr lang="zh-CN" altLang="en-US" sz="1400" dirty="0" smtClean="0"/>
                <a:t>布线穿线走线</a:t>
              </a:r>
              <a:endParaRPr lang="en-US" altLang="zh-CN" sz="1400" dirty="0"/>
            </a:p>
          </p:txBody>
        </p:sp>
        <p:sp>
          <p:nvSpPr>
            <p:cNvPr id="21" name="íşḷíḓê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E3A55641-0909-4C0B-922E-F47F017F9767}"/>
                </a:ext>
              </a:extLst>
            </p:cNvPr>
            <p:cNvSpPr/>
            <p:nvPr/>
          </p:nvSpPr>
          <p:spPr>
            <a:xfrm>
              <a:off x="6427729" y="2504722"/>
              <a:ext cx="116932" cy="638286"/>
            </a:xfrm>
            <a:prstGeom prst="leftBrac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íṧľïḍé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AB346BCB-A5FE-4C72-90E2-15276CD590EB}"/>
              </a:ext>
            </a:extLst>
          </p:cNvPr>
          <p:cNvGrpSpPr/>
          <p:nvPr/>
        </p:nvGrpSpPr>
        <p:grpSpPr>
          <a:xfrm>
            <a:off x="3766187" y="3826023"/>
            <a:ext cx="4874180" cy="652305"/>
            <a:chOff x="5021581" y="3643990"/>
            <a:chExt cx="6498907" cy="869740"/>
          </a:xfrm>
        </p:grpSpPr>
        <p:sp>
          <p:nvSpPr>
            <p:cNvPr id="16" name="ïṧļîdê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94C61496-E8AB-426A-AE5C-830F4FD15051}"/>
                </a:ext>
              </a:extLst>
            </p:cNvPr>
            <p:cNvSpPr/>
            <p:nvPr/>
          </p:nvSpPr>
          <p:spPr bwMode="auto">
            <a:xfrm>
              <a:off x="5021581" y="3903004"/>
              <a:ext cx="1350000" cy="360000"/>
            </a:xfrm>
            <a:prstGeom prst="roundRect">
              <a:avLst>
                <a:gd name="adj" fmla="val 18250"/>
              </a:avLst>
            </a:prstGeom>
            <a:solidFill>
              <a:schemeClr val="accent3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组装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îṡlîḍé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9759C1BD-ACFF-4F95-85BC-F2A9412EEC8C}"/>
                </a:ext>
              </a:extLst>
            </p:cNvPr>
            <p:cNvSpPr/>
            <p:nvPr/>
          </p:nvSpPr>
          <p:spPr bwMode="auto">
            <a:xfrm>
              <a:off x="6600809" y="3643990"/>
              <a:ext cx="4919679" cy="86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  <a:tabLst>
                  <a:tab pos="228594" algn="l"/>
                </a:tabLst>
                <a:defRPr/>
              </a:pPr>
              <a:r>
                <a:rPr lang="zh-CN" altLang="en-US" sz="1400" dirty="0" smtClean="0"/>
                <a:t>安装部件组装</a:t>
              </a:r>
              <a:endParaRPr lang="en-US" altLang="zh-CN" sz="1400" dirty="0" smtClean="0"/>
            </a:p>
          </p:txBody>
        </p:sp>
        <p:sp>
          <p:nvSpPr>
            <p:cNvPr id="18" name="îṧļidé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BE8DE227-A975-4F8F-9D53-00ECA95CC78E}"/>
                </a:ext>
              </a:extLst>
            </p:cNvPr>
            <p:cNvSpPr/>
            <p:nvPr/>
          </p:nvSpPr>
          <p:spPr>
            <a:xfrm>
              <a:off x="6427729" y="3759717"/>
              <a:ext cx="116932" cy="638286"/>
            </a:xfrm>
            <a:prstGeom prst="leftBrac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îṣḻïḍè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CCB53F32-75FD-430A-86CD-F81A8EA16FCC}"/>
              </a:ext>
            </a:extLst>
          </p:cNvPr>
          <p:cNvGrpSpPr/>
          <p:nvPr/>
        </p:nvGrpSpPr>
        <p:grpSpPr>
          <a:xfrm>
            <a:off x="3766187" y="4859344"/>
            <a:ext cx="4874180" cy="652305"/>
            <a:chOff x="5021581" y="5267288"/>
            <a:chExt cx="6498907" cy="869740"/>
          </a:xfrm>
        </p:grpSpPr>
        <p:sp>
          <p:nvSpPr>
            <p:cNvPr id="13" name="işļiḍê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CEC5EA72-C6A4-4CD0-8C1B-0040448B3904}"/>
                </a:ext>
              </a:extLst>
            </p:cNvPr>
            <p:cNvSpPr/>
            <p:nvPr/>
          </p:nvSpPr>
          <p:spPr bwMode="auto">
            <a:xfrm>
              <a:off x="5021581" y="5526302"/>
              <a:ext cx="1350000" cy="360000"/>
            </a:xfrm>
            <a:prstGeom prst="roundRect">
              <a:avLst>
                <a:gd name="adj" fmla="val 18250"/>
              </a:avLst>
            </a:prstGeom>
            <a:solidFill>
              <a:schemeClr val="accent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安装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iṥlïḍè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B2B6B42E-72AB-420C-8429-EE5C3A59972A}"/>
                </a:ext>
              </a:extLst>
            </p:cNvPr>
            <p:cNvSpPr/>
            <p:nvPr/>
          </p:nvSpPr>
          <p:spPr bwMode="auto">
            <a:xfrm>
              <a:off x="6600809" y="5267288"/>
              <a:ext cx="4919679" cy="86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  <a:tabLst>
                  <a:tab pos="228594" algn="l"/>
                </a:tabLst>
                <a:defRPr/>
              </a:pPr>
              <a:r>
                <a:rPr lang="zh-CN" altLang="en-US" sz="1400" dirty="0" smtClean="0"/>
                <a:t>天线角度选择</a:t>
              </a:r>
              <a:endParaRPr lang="en-US" altLang="zh-CN" sz="1400" dirty="0"/>
            </a:p>
          </p:txBody>
        </p:sp>
        <p:sp>
          <p:nvSpPr>
            <p:cNvPr id="15" name="iSḷïḋê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98DDE8D7-419A-4F95-9B8B-D29913CF2843}"/>
                </a:ext>
              </a:extLst>
            </p:cNvPr>
            <p:cNvSpPr/>
            <p:nvPr/>
          </p:nvSpPr>
          <p:spPr>
            <a:xfrm>
              <a:off x="6427729" y="5383015"/>
              <a:ext cx="116932" cy="638286"/>
            </a:xfrm>
            <a:prstGeom prst="leftBrac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80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工具准备</a:t>
            </a:r>
            <a:endParaRPr lang="zh-CN" alt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72935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73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892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643</Words>
  <Application>Microsoft Office PowerPoint</Application>
  <PresentationFormat>全屏显示(4:3)</PresentationFormat>
  <Paragraphs>131</Paragraphs>
  <Slides>36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</vt:lpstr>
      <vt:lpstr>PowerPoint 演示文稿</vt:lpstr>
      <vt:lpstr>PowerPoint 演示文稿</vt:lpstr>
      <vt:lpstr>ETC停车场天线产品清单</vt:lpstr>
      <vt:lpstr>技术指标</vt:lpstr>
      <vt:lpstr>PowerPoint 演示文稿</vt:lpstr>
      <vt:lpstr>PowerPoint 演示文稿</vt:lpstr>
      <vt:lpstr>PowerPoint 演示文稿</vt:lpstr>
      <vt:lpstr>如何安装和实施</vt:lpstr>
      <vt:lpstr>工具准备</vt:lpstr>
      <vt:lpstr>立杆选择和位置选择</vt:lpstr>
      <vt:lpstr>组件安装</vt:lpstr>
      <vt:lpstr>组件安装</vt:lpstr>
      <vt:lpstr>组件安装</vt:lpstr>
      <vt:lpstr>组件安装</vt:lpstr>
      <vt:lpstr>组件安装</vt:lpstr>
      <vt:lpstr>组件安装</vt:lpstr>
      <vt:lpstr>组件安装</vt:lpstr>
      <vt:lpstr>组件安装</vt:lpstr>
      <vt:lpstr>角度选择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xuanrui</dc:creator>
  <cp:lastModifiedBy>Windows 用户</cp:lastModifiedBy>
  <cp:revision>38</cp:revision>
  <dcterms:created xsi:type="dcterms:W3CDTF">2016-06-12T07:51:14Z</dcterms:created>
  <dcterms:modified xsi:type="dcterms:W3CDTF">2018-08-25T06:23:14Z</dcterms:modified>
</cp:coreProperties>
</file>